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ags/tag1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1"/>
  </p:notesMasterIdLst>
  <p:sldIdLst>
    <p:sldId id="299" r:id="rId2"/>
    <p:sldId id="279" r:id="rId3"/>
    <p:sldId id="301" r:id="rId4"/>
    <p:sldId id="2600" r:id="rId5"/>
    <p:sldId id="2606" r:id="rId6"/>
    <p:sldId id="297" r:id="rId7"/>
    <p:sldId id="2605" r:id="rId8"/>
    <p:sldId id="2619" r:id="rId9"/>
    <p:sldId id="388" r:id="rId10"/>
    <p:sldId id="2612" r:id="rId11"/>
    <p:sldId id="2613" r:id="rId12"/>
    <p:sldId id="2614" r:id="rId13"/>
    <p:sldId id="2615" r:id="rId14"/>
    <p:sldId id="2617" r:id="rId15"/>
    <p:sldId id="390" r:id="rId16"/>
    <p:sldId id="2608" r:id="rId17"/>
    <p:sldId id="2620" r:id="rId18"/>
    <p:sldId id="2621" r:id="rId19"/>
    <p:sldId id="2637" r:id="rId20"/>
    <p:sldId id="2639" r:id="rId21"/>
    <p:sldId id="2642" r:id="rId22"/>
    <p:sldId id="2640" r:id="rId23"/>
    <p:sldId id="2623" r:id="rId24"/>
    <p:sldId id="2622" r:id="rId25"/>
    <p:sldId id="2624" r:id="rId26"/>
    <p:sldId id="2626" r:id="rId27"/>
    <p:sldId id="2625" r:id="rId28"/>
    <p:sldId id="2628" r:id="rId29"/>
    <p:sldId id="2629" r:id="rId30"/>
    <p:sldId id="2631" r:id="rId31"/>
    <p:sldId id="2630" r:id="rId32"/>
    <p:sldId id="2632" r:id="rId33"/>
    <p:sldId id="2635" r:id="rId34"/>
    <p:sldId id="2643" r:id="rId35"/>
    <p:sldId id="2644" r:id="rId36"/>
    <p:sldId id="2645" r:id="rId37"/>
    <p:sldId id="276" r:id="rId38"/>
    <p:sldId id="454" r:id="rId39"/>
    <p:sldId id="282" r:id="rId4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김언동" initials="김" lastIdx="19" clrIdx="0">
    <p:extLst>
      <p:ext uri="{19B8F6BF-5375-455C-9EA6-DF929625EA0E}">
        <p15:presenceInfo xmlns:p15="http://schemas.microsoft.com/office/powerpoint/2012/main" userId="김언동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72C4"/>
    <a:srgbClr val="44546A"/>
    <a:srgbClr val="43CBD7"/>
    <a:srgbClr val="2A3A54"/>
    <a:srgbClr val="FFFF99"/>
    <a:srgbClr val="8DF3DB"/>
    <a:srgbClr val="A94D0F"/>
    <a:srgbClr val="2A345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286" autoAdjust="0"/>
    <p:restoredTop sz="94660"/>
  </p:normalViewPr>
  <p:slideViewPr>
    <p:cSldViewPr snapToGrid="0">
      <p:cViewPr varScale="1">
        <p:scale>
          <a:sx n="69" d="100"/>
          <a:sy n="69" d="100"/>
        </p:scale>
        <p:origin x="368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b="1" dirty="0">
                <a:solidFill>
                  <a:schemeClr val="tx1"/>
                </a:solidFill>
              </a:rPr>
              <a:t>본문 빈도분석</a:t>
            </a:r>
            <a:endParaRPr lang="en-US" altLang="ko-KR" b="1" dirty="0">
              <a:solidFill>
                <a:schemeClr val="tx1"/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chemeClr val="accent1"/>
            </a:solidFill>
            <a:ln w="114300">
              <a:solidFill>
                <a:schemeClr val="accent1"/>
              </a:solidFill>
            </a:ln>
            <a:effectLst/>
          </c:spPr>
          <c:invertIfNegative val="0"/>
          <c:cat>
            <c:strRef>
              <c:f>Sheet1!$A$2:$A$27</c:f>
              <c:strCache>
                <c:ptCount val="26"/>
                <c:pt idx="0">
                  <c:v>A</c:v>
                </c:pt>
                <c:pt idx="1">
                  <c:v>B</c:v>
                </c:pt>
                <c:pt idx="2">
                  <c:v>C</c:v>
                </c:pt>
                <c:pt idx="3">
                  <c:v>D</c:v>
                </c:pt>
                <c:pt idx="4">
                  <c:v>E</c:v>
                </c:pt>
                <c:pt idx="5">
                  <c:v>F</c:v>
                </c:pt>
                <c:pt idx="6">
                  <c:v>G</c:v>
                </c:pt>
                <c:pt idx="7">
                  <c:v>H</c:v>
                </c:pt>
                <c:pt idx="8">
                  <c:v>I</c:v>
                </c:pt>
                <c:pt idx="9">
                  <c:v>J</c:v>
                </c:pt>
                <c:pt idx="10">
                  <c:v>K</c:v>
                </c:pt>
                <c:pt idx="11">
                  <c:v>L</c:v>
                </c:pt>
                <c:pt idx="12">
                  <c:v>M</c:v>
                </c:pt>
                <c:pt idx="13">
                  <c:v>N</c:v>
                </c:pt>
                <c:pt idx="14">
                  <c:v>O</c:v>
                </c:pt>
                <c:pt idx="15">
                  <c:v>P</c:v>
                </c:pt>
                <c:pt idx="16">
                  <c:v>Q</c:v>
                </c:pt>
                <c:pt idx="17">
                  <c:v>R</c:v>
                </c:pt>
                <c:pt idx="18">
                  <c:v>S</c:v>
                </c:pt>
                <c:pt idx="19">
                  <c:v>T</c:v>
                </c:pt>
                <c:pt idx="20">
                  <c:v>U</c:v>
                </c:pt>
                <c:pt idx="21">
                  <c:v>V</c:v>
                </c:pt>
                <c:pt idx="22">
                  <c:v>W</c:v>
                </c:pt>
                <c:pt idx="23">
                  <c:v>X</c:v>
                </c:pt>
                <c:pt idx="24">
                  <c:v>Y</c:v>
                </c:pt>
                <c:pt idx="25">
                  <c:v>Z</c:v>
                </c:pt>
              </c:strCache>
            </c:strRef>
          </c:cat>
          <c:val>
            <c:numRef>
              <c:f>Sheet1!$B$2:$B$27</c:f>
              <c:numCache>
                <c:formatCode>General</c:formatCode>
                <c:ptCount val="26"/>
                <c:pt idx="0">
                  <c:v>17</c:v>
                </c:pt>
                <c:pt idx="1">
                  <c:v>0</c:v>
                </c:pt>
                <c:pt idx="2">
                  <c:v>12</c:v>
                </c:pt>
                <c:pt idx="3">
                  <c:v>30</c:v>
                </c:pt>
                <c:pt idx="4">
                  <c:v>33</c:v>
                </c:pt>
                <c:pt idx="5">
                  <c:v>7</c:v>
                </c:pt>
                <c:pt idx="6">
                  <c:v>27</c:v>
                </c:pt>
                <c:pt idx="7">
                  <c:v>5</c:v>
                </c:pt>
                <c:pt idx="8">
                  <c:v>47</c:v>
                </c:pt>
                <c:pt idx="9">
                  <c:v>3</c:v>
                </c:pt>
                <c:pt idx="10">
                  <c:v>8</c:v>
                </c:pt>
                <c:pt idx="11">
                  <c:v>6</c:v>
                </c:pt>
                <c:pt idx="12">
                  <c:v>45</c:v>
                </c:pt>
                <c:pt idx="13">
                  <c:v>10</c:v>
                </c:pt>
                <c:pt idx="14">
                  <c:v>16</c:v>
                </c:pt>
                <c:pt idx="15">
                  <c:v>26</c:v>
                </c:pt>
                <c:pt idx="16">
                  <c:v>2</c:v>
                </c:pt>
                <c:pt idx="17">
                  <c:v>22</c:v>
                </c:pt>
                <c:pt idx="18">
                  <c:v>11</c:v>
                </c:pt>
                <c:pt idx="19">
                  <c:v>3</c:v>
                </c:pt>
                <c:pt idx="20">
                  <c:v>10</c:v>
                </c:pt>
                <c:pt idx="21">
                  <c:v>2</c:v>
                </c:pt>
                <c:pt idx="22">
                  <c:v>35</c:v>
                </c:pt>
                <c:pt idx="23">
                  <c:v>8</c:v>
                </c:pt>
                <c:pt idx="24">
                  <c:v>47</c:v>
                </c:pt>
                <c:pt idx="25">
                  <c:v>27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90C-49B0-B7A8-1ED3F88BACD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98748464"/>
        <c:axId val="369536064"/>
      </c:barChart>
      <c:catAx>
        <c:axId val="987484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369536064"/>
        <c:crosses val="autoZero"/>
        <c:auto val="1"/>
        <c:lblAlgn val="ctr"/>
        <c:lblOffset val="100"/>
        <c:noMultiLvlLbl val="0"/>
      </c:catAx>
      <c:valAx>
        <c:axId val="36953606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9874846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r>
              <a:rPr lang="ko-KR" altLang="en-US" b="1" dirty="0">
                <a:solidFill>
                  <a:schemeClr val="tx1"/>
                </a:solidFill>
              </a:rPr>
              <a:t>철자 </a:t>
            </a:r>
            <a:r>
              <a:rPr lang="ko-KR" b="1" dirty="0">
                <a:solidFill>
                  <a:schemeClr val="tx1"/>
                </a:solidFill>
              </a:rPr>
              <a:t>빈도분석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빈도수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cat>
            <c:strRef>
              <c:f>Sheet1!$A$2:$A$27</c:f>
              <c:strCache>
                <c:ptCount val="26"/>
                <c:pt idx="0">
                  <c:v>A</c:v>
                </c:pt>
                <c:pt idx="1">
                  <c:v>B</c:v>
                </c:pt>
                <c:pt idx="2">
                  <c:v>C</c:v>
                </c:pt>
                <c:pt idx="3">
                  <c:v>D</c:v>
                </c:pt>
                <c:pt idx="4">
                  <c:v>E</c:v>
                </c:pt>
                <c:pt idx="5">
                  <c:v>F</c:v>
                </c:pt>
                <c:pt idx="6">
                  <c:v>G</c:v>
                </c:pt>
                <c:pt idx="7">
                  <c:v>H</c:v>
                </c:pt>
                <c:pt idx="8">
                  <c:v>I</c:v>
                </c:pt>
                <c:pt idx="9">
                  <c:v>J</c:v>
                </c:pt>
                <c:pt idx="10">
                  <c:v>K</c:v>
                </c:pt>
                <c:pt idx="11">
                  <c:v>L</c:v>
                </c:pt>
                <c:pt idx="12">
                  <c:v>M</c:v>
                </c:pt>
                <c:pt idx="13">
                  <c:v>N</c:v>
                </c:pt>
                <c:pt idx="14">
                  <c:v>O</c:v>
                </c:pt>
                <c:pt idx="15">
                  <c:v>P</c:v>
                </c:pt>
                <c:pt idx="16">
                  <c:v>Q</c:v>
                </c:pt>
                <c:pt idx="17">
                  <c:v>R</c:v>
                </c:pt>
                <c:pt idx="18">
                  <c:v>S</c:v>
                </c:pt>
                <c:pt idx="19">
                  <c:v>T</c:v>
                </c:pt>
                <c:pt idx="20">
                  <c:v>U</c:v>
                </c:pt>
                <c:pt idx="21">
                  <c:v>V</c:v>
                </c:pt>
                <c:pt idx="22">
                  <c:v>W</c:v>
                </c:pt>
                <c:pt idx="23">
                  <c:v>X</c:v>
                </c:pt>
                <c:pt idx="24">
                  <c:v>Y</c:v>
                </c:pt>
                <c:pt idx="25">
                  <c:v>Z</c:v>
                </c:pt>
              </c:strCache>
            </c:strRef>
          </c:cat>
          <c:val>
            <c:numRef>
              <c:f>Sheet1!$B$2:$B$27</c:f>
              <c:numCache>
                <c:formatCode>General</c:formatCode>
                <c:ptCount val="26"/>
                <c:pt idx="0">
                  <c:v>8.1670000000000006E-2</c:v>
                </c:pt>
                <c:pt idx="1">
                  <c:v>1.4919999999999999E-2</c:v>
                </c:pt>
                <c:pt idx="2">
                  <c:v>2.7820000000000001E-2</c:v>
                </c:pt>
                <c:pt idx="3">
                  <c:v>4.2529999999999998E-2</c:v>
                </c:pt>
                <c:pt idx="4">
                  <c:v>0.12701999999999999</c:v>
                </c:pt>
                <c:pt idx="5">
                  <c:v>2.2280000000000001E-2</c:v>
                </c:pt>
                <c:pt idx="6">
                  <c:v>2.0150000000000001E-2</c:v>
                </c:pt>
                <c:pt idx="7">
                  <c:v>6.0940000000000001E-2</c:v>
                </c:pt>
                <c:pt idx="8">
                  <c:v>6.966E-2</c:v>
                </c:pt>
                <c:pt idx="9">
                  <c:v>1.5299999999999999E-3</c:v>
                </c:pt>
                <c:pt idx="10">
                  <c:v>7.7200000000000003E-3</c:v>
                </c:pt>
                <c:pt idx="11">
                  <c:v>4.0250000000000001E-2</c:v>
                </c:pt>
                <c:pt idx="12">
                  <c:v>2.4060000000000002E-2</c:v>
                </c:pt>
                <c:pt idx="13">
                  <c:v>6.7489999999999994E-2</c:v>
                </c:pt>
                <c:pt idx="14">
                  <c:v>7.5069999999999998E-2</c:v>
                </c:pt>
                <c:pt idx="15">
                  <c:v>1.9290000000000002E-2</c:v>
                </c:pt>
                <c:pt idx="16">
                  <c:v>9.5E-4</c:v>
                </c:pt>
                <c:pt idx="17">
                  <c:v>5.987E-2</c:v>
                </c:pt>
                <c:pt idx="18">
                  <c:v>6.3270000000000007E-2</c:v>
                </c:pt>
                <c:pt idx="19">
                  <c:v>9.0560000000000002E-2</c:v>
                </c:pt>
                <c:pt idx="20">
                  <c:v>2.758E-2</c:v>
                </c:pt>
                <c:pt idx="21">
                  <c:v>9.7800000000000005E-3</c:v>
                </c:pt>
                <c:pt idx="22">
                  <c:v>2.3599999999999999E-2</c:v>
                </c:pt>
                <c:pt idx="23">
                  <c:v>1.5E-3</c:v>
                </c:pt>
                <c:pt idx="24">
                  <c:v>1.9740000000000001E-2</c:v>
                </c:pt>
                <c:pt idx="25">
                  <c:v>7.3999999999999999E-4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555-4ADD-B78F-D94F99C61FC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652732496"/>
        <c:axId val="661010480"/>
      </c:barChart>
      <c:catAx>
        <c:axId val="6527324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661010480"/>
        <c:crosses val="autoZero"/>
        <c:auto val="1"/>
        <c:lblAlgn val="ctr"/>
        <c:lblOffset val="100"/>
        <c:noMultiLvlLbl val="0"/>
      </c:catAx>
      <c:valAx>
        <c:axId val="661010480"/>
        <c:scaling>
          <c:orientation val="minMax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65273249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7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  <a:lumOff val="2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8502ED-9E21-4C27-B322-BF0FFE1A604D}" type="datetimeFigureOut">
              <a:rPr lang="ko-KR" altLang="en-US" smtClean="0"/>
              <a:t>20-2-5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5DFFF7-6ABC-4528-BD09-AE10810656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52240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90563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E968F0-8132-4257-B6B0-B7DD5443CA74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05680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B9A84A-733A-0C47-AC2B-F0C70F83A7E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4208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B9A84A-733A-0C47-AC2B-F0C70F83A7E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7418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B9A84A-733A-0C47-AC2B-F0C70F83A7E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8817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B9A84A-733A-0C47-AC2B-F0C70F83A7E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2709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44419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43023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jpeg"/><Relationship Id="rId4" Type="http://schemas.openxmlformats.org/officeDocument/2006/relationships/image" Target="../media/image5.jpe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4B5A23-C81F-4AF5-A748-1D1EE93505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6F8B85E-9692-4475-9B5C-3E3DB5D888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C005B73-604A-4AB5-8137-DDC71FB767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20-2-5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657B5ED-EDEA-4726-A63A-ABCD88DDA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E561B83-F1A6-46DA-BD34-3B375CB34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94912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E36BD6-A4CF-4B25-AB1E-51253291E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749623F-E56B-4F2D-8C1B-7FE5A67088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38878DC-1F89-454E-8C22-21927454BB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20-2-5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9C32D40-FC59-4599-8DB0-4EDB551599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4BECE70-0B94-4918-8A6B-CE318F78D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49936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CC509A6-106F-4F30-B678-2B05478C05A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728D6E4-1D89-4B38-BBBD-0F05169812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C995D7F-87F4-4EAE-B067-A371E5D3C9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20-2-5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56F322D-4B78-410F-883C-30640F0A1B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8A676F9-DE6E-4CF9-8A5F-C636669B6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57649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건물, 앉아있는, 벤치, 문이(가) 표시된 사진&#10;&#10;자동 생성된 설명">
            <a:extLst>
              <a:ext uri="{FF2B5EF4-FFF2-40B4-BE49-F238E27FC236}">
                <a16:creationId xmlns:a16="http://schemas.microsoft.com/office/drawing/2014/main" id="{29612143-ADBB-4233-B89D-38BBF3A4CC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7784" y="0"/>
            <a:ext cx="12199783" cy="6853202"/>
          </a:xfrm>
          <a:prstGeom prst="rect">
            <a:avLst/>
          </a:prstGeom>
        </p:spPr>
      </p:pic>
      <p:sp>
        <p:nvSpPr>
          <p:cNvPr id="18" name="직사각형 52">
            <a:extLst>
              <a:ext uri="{FF2B5EF4-FFF2-40B4-BE49-F238E27FC236}">
                <a16:creationId xmlns:a16="http://schemas.microsoft.com/office/drawing/2014/main" id="{0E7AD2F8-4089-412B-85C8-FAF1940BC795}"/>
              </a:ext>
            </a:extLst>
          </p:cNvPr>
          <p:cNvSpPr/>
          <p:nvPr userDrawn="1"/>
        </p:nvSpPr>
        <p:spPr>
          <a:xfrm>
            <a:off x="3884905" y="5048250"/>
            <a:ext cx="8307095" cy="1600200"/>
          </a:xfrm>
          <a:custGeom>
            <a:avLst/>
            <a:gdLst>
              <a:gd name="connsiteX0" fmla="*/ 0 w 8321383"/>
              <a:gd name="connsiteY0" fmla="*/ 0 h 1600200"/>
              <a:gd name="connsiteX1" fmla="*/ 8321383 w 8321383"/>
              <a:gd name="connsiteY1" fmla="*/ 0 h 1600200"/>
              <a:gd name="connsiteX2" fmla="*/ 8321383 w 8321383"/>
              <a:gd name="connsiteY2" fmla="*/ 1600200 h 1600200"/>
              <a:gd name="connsiteX3" fmla="*/ 0 w 8321383"/>
              <a:gd name="connsiteY3" fmla="*/ 1600200 h 1600200"/>
              <a:gd name="connsiteX4" fmla="*/ 0 w 8321383"/>
              <a:gd name="connsiteY4" fmla="*/ 0 h 1600200"/>
              <a:gd name="connsiteX0" fmla="*/ 1595437 w 8321383"/>
              <a:gd name="connsiteY0" fmla="*/ 14287 h 1600200"/>
              <a:gd name="connsiteX1" fmla="*/ 8321383 w 8321383"/>
              <a:gd name="connsiteY1" fmla="*/ 0 h 1600200"/>
              <a:gd name="connsiteX2" fmla="*/ 8321383 w 8321383"/>
              <a:gd name="connsiteY2" fmla="*/ 1600200 h 1600200"/>
              <a:gd name="connsiteX3" fmla="*/ 0 w 8321383"/>
              <a:gd name="connsiteY3" fmla="*/ 1600200 h 1600200"/>
              <a:gd name="connsiteX4" fmla="*/ 1595437 w 8321383"/>
              <a:gd name="connsiteY4" fmla="*/ 14287 h 1600200"/>
              <a:gd name="connsiteX0" fmla="*/ 1581149 w 8307095"/>
              <a:gd name="connsiteY0" fmla="*/ 14287 h 1600200"/>
              <a:gd name="connsiteX1" fmla="*/ 8307095 w 8307095"/>
              <a:gd name="connsiteY1" fmla="*/ 0 h 1600200"/>
              <a:gd name="connsiteX2" fmla="*/ 8307095 w 8307095"/>
              <a:gd name="connsiteY2" fmla="*/ 1600200 h 1600200"/>
              <a:gd name="connsiteX3" fmla="*/ 0 w 8307095"/>
              <a:gd name="connsiteY3" fmla="*/ 1600200 h 1600200"/>
              <a:gd name="connsiteX4" fmla="*/ 1581149 w 8307095"/>
              <a:gd name="connsiteY4" fmla="*/ 14287 h 1600200"/>
              <a:gd name="connsiteX0" fmla="*/ 1585911 w 8307095"/>
              <a:gd name="connsiteY0" fmla="*/ 16668 h 1600200"/>
              <a:gd name="connsiteX1" fmla="*/ 8307095 w 8307095"/>
              <a:gd name="connsiteY1" fmla="*/ 0 h 1600200"/>
              <a:gd name="connsiteX2" fmla="*/ 8307095 w 8307095"/>
              <a:gd name="connsiteY2" fmla="*/ 1600200 h 1600200"/>
              <a:gd name="connsiteX3" fmla="*/ 0 w 8307095"/>
              <a:gd name="connsiteY3" fmla="*/ 1600200 h 1600200"/>
              <a:gd name="connsiteX4" fmla="*/ 1585911 w 8307095"/>
              <a:gd name="connsiteY4" fmla="*/ 16668 h 1600200"/>
              <a:gd name="connsiteX0" fmla="*/ 1583530 w 8307095"/>
              <a:gd name="connsiteY0" fmla="*/ 9524 h 1600200"/>
              <a:gd name="connsiteX1" fmla="*/ 8307095 w 8307095"/>
              <a:gd name="connsiteY1" fmla="*/ 0 h 1600200"/>
              <a:gd name="connsiteX2" fmla="*/ 8307095 w 8307095"/>
              <a:gd name="connsiteY2" fmla="*/ 1600200 h 1600200"/>
              <a:gd name="connsiteX3" fmla="*/ 0 w 8307095"/>
              <a:gd name="connsiteY3" fmla="*/ 1600200 h 1600200"/>
              <a:gd name="connsiteX4" fmla="*/ 1583530 w 8307095"/>
              <a:gd name="connsiteY4" fmla="*/ 9524 h 160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07095" h="1600200">
                <a:moveTo>
                  <a:pt x="1583530" y="9524"/>
                </a:moveTo>
                <a:lnTo>
                  <a:pt x="8307095" y="0"/>
                </a:lnTo>
                <a:lnTo>
                  <a:pt x="8307095" y="1600200"/>
                </a:lnTo>
                <a:lnTo>
                  <a:pt x="0" y="1600200"/>
                </a:lnTo>
                <a:lnTo>
                  <a:pt x="1583530" y="9524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자유형: 도형 41">
            <a:extLst>
              <a:ext uri="{FF2B5EF4-FFF2-40B4-BE49-F238E27FC236}">
                <a16:creationId xmlns:a16="http://schemas.microsoft.com/office/drawing/2014/main" id="{1A239F21-0FF2-49F2-847C-8D58394E52D0}"/>
              </a:ext>
            </a:extLst>
          </p:cNvPr>
          <p:cNvSpPr/>
          <p:nvPr userDrawn="1"/>
        </p:nvSpPr>
        <p:spPr>
          <a:xfrm rot="2700000">
            <a:off x="-1070959" y="411366"/>
            <a:ext cx="6337868" cy="7063937"/>
          </a:xfrm>
          <a:custGeom>
            <a:avLst/>
            <a:gdLst>
              <a:gd name="connsiteX0" fmla="*/ 0 w 6337868"/>
              <a:gd name="connsiteY0" fmla="*/ 1069353 h 7063937"/>
              <a:gd name="connsiteX1" fmla="*/ 1069354 w 6337868"/>
              <a:gd name="connsiteY1" fmla="*/ 0 h 7063937"/>
              <a:gd name="connsiteX2" fmla="*/ 6337868 w 6337868"/>
              <a:gd name="connsiteY2" fmla="*/ 0 h 7063937"/>
              <a:gd name="connsiteX3" fmla="*/ 6337868 w 6337868"/>
              <a:gd name="connsiteY3" fmla="*/ 4459985 h 7063937"/>
              <a:gd name="connsiteX4" fmla="*/ 3733917 w 6337868"/>
              <a:gd name="connsiteY4" fmla="*/ 7063937 h 7063937"/>
              <a:gd name="connsiteX5" fmla="*/ 0 w 6337868"/>
              <a:gd name="connsiteY5" fmla="*/ 3330020 h 7063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337868" h="7063937">
                <a:moveTo>
                  <a:pt x="0" y="1069353"/>
                </a:moveTo>
                <a:lnTo>
                  <a:pt x="1069354" y="0"/>
                </a:lnTo>
                <a:lnTo>
                  <a:pt x="6337868" y="0"/>
                </a:lnTo>
                <a:lnTo>
                  <a:pt x="6337868" y="4459985"/>
                </a:lnTo>
                <a:lnTo>
                  <a:pt x="3733917" y="7063937"/>
                </a:lnTo>
                <a:lnTo>
                  <a:pt x="0" y="3330020"/>
                </a:lnTo>
                <a:close/>
              </a:path>
            </a:pathLst>
          </a:custGeom>
          <a:solidFill>
            <a:srgbClr val="034EA2">
              <a:alpha val="8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20" name="直接连接符 31">
            <a:extLst>
              <a:ext uri="{FF2B5EF4-FFF2-40B4-BE49-F238E27FC236}">
                <a16:creationId xmlns:a16="http://schemas.microsoft.com/office/drawing/2014/main" id="{FC9CD62F-5C40-40B4-B73B-FC7569AD4B17}"/>
              </a:ext>
            </a:extLst>
          </p:cNvPr>
          <p:cNvCxnSpPr>
            <a:cxnSpLocks/>
          </p:cNvCxnSpPr>
          <p:nvPr userDrawn="1"/>
        </p:nvCxnSpPr>
        <p:spPr>
          <a:xfrm flipV="1">
            <a:off x="-7783" y="1094899"/>
            <a:ext cx="1604354" cy="1610787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34">
            <a:extLst>
              <a:ext uri="{FF2B5EF4-FFF2-40B4-BE49-F238E27FC236}">
                <a16:creationId xmlns:a16="http://schemas.microsoft.com/office/drawing/2014/main" id="{999FA0C8-0831-4E58-B3A3-EC93F1F870DB}"/>
              </a:ext>
            </a:extLst>
          </p:cNvPr>
          <p:cNvCxnSpPr>
            <a:cxnSpLocks/>
          </p:cNvCxnSpPr>
          <p:nvPr userDrawn="1"/>
        </p:nvCxnSpPr>
        <p:spPr>
          <a:xfrm rot="11700000" flipH="1">
            <a:off x="4181313" y="4923713"/>
            <a:ext cx="466166" cy="808900"/>
          </a:xfrm>
          <a:prstGeom prst="line">
            <a:avLst/>
          </a:prstGeom>
          <a:ln w="15875">
            <a:solidFill>
              <a:srgbClr val="F9AD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平行四边形 12">
            <a:extLst>
              <a:ext uri="{FF2B5EF4-FFF2-40B4-BE49-F238E27FC236}">
                <a16:creationId xmlns:a16="http://schemas.microsoft.com/office/drawing/2014/main" id="{82EAB21B-FEAE-446C-9D73-39648C959264}"/>
              </a:ext>
            </a:extLst>
          </p:cNvPr>
          <p:cNvSpPr/>
          <p:nvPr userDrawn="1"/>
        </p:nvSpPr>
        <p:spPr>
          <a:xfrm rot="900000">
            <a:off x="3968083" y="4838437"/>
            <a:ext cx="1444317" cy="2036428"/>
          </a:xfrm>
          <a:custGeom>
            <a:avLst/>
            <a:gdLst>
              <a:gd name="connsiteX0" fmla="*/ 0 w 1393187"/>
              <a:gd name="connsiteY0" fmla="*/ 1951236 h 1951236"/>
              <a:gd name="connsiteX1" fmla="*/ 1128621 w 1393187"/>
              <a:gd name="connsiteY1" fmla="*/ 0 h 1951236"/>
              <a:gd name="connsiteX2" fmla="*/ 1393187 w 1393187"/>
              <a:gd name="connsiteY2" fmla="*/ 0 h 1951236"/>
              <a:gd name="connsiteX3" fmla="*/ 264566 w 1393187"/>
              <a:gd name="connsiteY3" fmla="*/ 1951236 h 1951236"/>
              <a:gd name="connsiteX4" fmla="*/ 0 w 1393187"/>
              <a:gd name="connsiteY4" fmla="*/ 1951236 h 1951236"/>
              <a:gd name="connsiteX0" fmla="*/ 0 w 1393187"/>
              <a:gd name="connsiteY0" fmla="*/ 1951236 h 1951236"/>
              <a:gd name="connsiteX1" fmla="*/ 1128621 w 1393187"/>
              <a:gd name="connsiteY1" fmla="*/ 0 h 1951236"/>
              <a:gd name="connsiteX2" fmla="*/ 1393187 w 1393187"/>
              <a:gd name="connsiteY2" fmla="*/ 0 h 1951236"/>
              <a:gd name="connsiteX3" fmla="*/ 313396 w 1393187"/>
              <a:gd name="connsiteY3" fmla="*/ 1866660 h 1951236"/>
              <a:gd name="connsiteX4" fmla="*/ 0 w 1393187"/>
              <a:gd name="connsiteY4" fmla="*/ 1951236 h 1951236"/>
              <a:gd name="connsiteX0" fmla="*/ 0 w 1444317"/>
              <a:gd name="connsiteY0" fmla="*/ 2036428 h 2036428"/>
              <a:gd name="connsiteX1" fmla="*/ 1128621 w 1444317"/>
              <a:gd name="connsiteY1" fmla="*/ 85192 h 2036428"/>
              <a:gd name="connsiteX2" fmla="*/ 1444317 w 1444317"/>
              <a:gd name="connsiteY2" fmla="*/ 0 h 2036428"/>
              <a:gd name="connsiteX3" fmla="*/ 313396 w 1444317"/>
              <a:gd name="connsiteY3" fmla="*/ 1951852 h 2036428"/>
              <a:gd name="connsiteX4" fmla="*/ 0 w 1444317"/>
              <a:gd name="connsiteY4" fmla="*/ 2036428 h 2036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4317" h="2036428">
                <a:moveTo>
                  <a:pt x="0" y="2036428"/>
                </a:moveTo>
                <a:lnTo>
                  <a:pt x="1128621" y="85192"/>
                </a:lnTo>
                <a:lnTo>
                  <a:pt x="1444317" y="0"/>
                </a:lnTo>
                <a:lnTo>
                  <a:pt x="313396" y="1951852"/>
                </a:lnTo>
                <a:lnTo>
                  <a:pt x="0" y="2036428"/>
                </a:lnTo>
                <a:close/>
              </a:path>
            </a:pathLst>
          </a:custGeom>
          <a:solidFill>
            <a:srgbClr val="FF9900">
              <a:alpha val="7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5" name="자유형: 도형 44">
            <a:extLst>
              <a:ext uri="{FF2B5EF4-FFF2-40B4-BE49-F238E27FC236}">
                <a16:creationId xmlns:a16="http://schemas.microsoft.com/office/drawing/2014/main" id="{6ABE3318-E21C-40A2-8580-E65CF3EBD688}"/>
              </a:ext>
            </a:extLst>
          </p:cNvPr>
          <p:cNvSpPr/>
          <p:nvPr userDrawn="1"/>
        </p:nvSpPr>
        <p:spPr>
          <a:xfrm rot="18900000">
            <a:off x="-190067" y="5125942"/>
            <a:ext cx="1262758" cy="2518044"/>
          </a:xfrm>
          <a:custGeom>
            <a:avLst/>
            <a:gdLst>
              <a:gd name="connsiteX0" fmla="*/ 1262758 w 1262758"/>
              <a:gd name="connsiteY0" fmla="*/ 0 h 2518044"/>
              <a:gd name="connsiteX1" fmla="*/ 1262758 w 1262758"/>
              <a:gd name="connsiteY1" fmla="*/ 2518044 h 2518044"/>
              <a:gd name="connsiteX2" fmla="*/ 0 w 1262758"/>
              <a:gd name="connsiteY2" fmla="*/ 1255286 h 2518044"/>
              <a:gd name="connsiteX3" fmla="*/ 1255286 w 1262758"/>
              <a:gd name="connsiteY3" fmla="*/ 0 h 2518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62758" h="2518044">
                <a:moveTo>
                  <a:pt x="1262758" y="0"/>
                </a:moveTo>
                <a:lnTo>
                  <a:pt x="1262758" y="2518044"/>
                </a:lnTo>
                <a:lnTo>
                  <a:pt x="0" y="1255286"/>
                </a:lnTo>
                <a:lnTo>
                  <a:pt x="1255286" y="0"/>
                </a:lnTo>
                <a:close/>
              </a:path>
            </a:pathLst>
          </a:custGeom>
          <a:solidFill>
            <a:srgbClr val="F9AD3A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cxnSp>
        <p:nvCxnSpPr>
          <p:cNvPr id="25" name="直接连接符 31">
            <a:extLst>
              <a:ext uri="{FF2B5EF4-FFF2-40B4-BE49-F238E27FC236}">
                <a16:creationId xmlns:a16="http://schemas.microsoft.com/office/drawing/2014/main" id="{BDC1E4D9-A440-499D-B8BA-C185D0C18C07}"/>
              </a:ext>
            </a:extLst>
          </p:cNvPr>
          <p:cNvCxnSpPr>
            <a:cxnSpLocks/>
          </p:cNvCxnSpPr>
          <p:nvPr userDrawn="1"/>
        </p:nvCxnSpPr>
        <p:spPr>
          <a:xfrm flipV="1">
            <a:off x="4084575" y="3697218"/>
            <a:ext cx="2264009" cy="2273087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34">
            <a:extLst>
              <a:ext uri="{FF2B5EF4-FFF2-40B4-BE49-F238E27FC236}">
                <a16:creationId xmlns:a16="http://schemas.microsoft.com/office/drawing/2014/main" id="{173F6AB2-5ED1-4974-B6A6-3EB6FE5FACE4}"/>
              </a:ext>
            </a:extLst>
          </p:cNvPr>
          <p:cNvCxnSpPr>
            <a:cxnSpLocks/>
          </p:cNvCxnSpPr>
          <p:nvPr userDrawn="1"/>
        </p:nvCxnSpPr>
        <p:spPr>
          <a:xfrm flipV="1">
            <a:off x="-7783" y="195915"/>
            <a:ext cx="2019090" cy="2022288"/>
          </a:xfrm>
          <a:prstGeom prst="line">
            <a:avLst/>
          </a:prstGeom>
          <a:ln w="15875">
            <a:solidFill>
              <a:srgbClr val="F9AD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자유형: 도형 47">
            <a:extLst>
              <a:ext uri="{FF2B5EF4-FFF2-40B4-BE49-F238E27FC236}">
                <a16:creationId xmlns:a16="http://schemas.microsoft.com/office/drawing/2014/main" id="{601C7454-8497-44A2-93E7-523A77FE392F}"/>
              </a:ext>
            </a:extLst>
          </p:cNvPr>
          <p:cNvSpPr/>
          <p:nvPr userDrawn="1"/>
        </p:nvSpPr>
        <p:spPr>
          <a:xfrm rot="18900000">
            <a:off x="3570225" y="-506148"/>
            <a:ext cx="1028700" cy="1028700"/>
          </a:xfrm>
          <a:custGeom>
            <a:avLst/>
            <a:gdLst>
              <a:gd name="connsiteX0" fmla="*/ 30821 w 1028700"/>
              <a:gd name="connsiteY0" fmla="*/ 0 h 1028700"/>
              <a:gd name="connsiteX1" fmla="*/ 1028700 w 1028700"/>
              <a:gd name="connsiteY1" fmla="*/ 997878 h 1028700"/>
              <a:gd name="connsiteX2" fmla="*/ 1028700 w 1028700"/>
              <a:gd name="connsiteY2" fmla="*/ 1028700 h 1028700"/>
              <a:gd name="connsiteX3" fmla="*/ 0 w 1028700"/>
              <a:gd name="connsiteY3" fmla="*/ 1028700 h 1028700"/>
              <a:gd name="connsiteX4" fmla="*/ 0 w 1028700"/>
              <a:gd name="connsiteY4" fmla="*/ 0 h 102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8700" h="1028700">
                <a:moveTo>
                  <a:pt x="30821" y="0"/>
                </a:moveTo>
                <a:lnTo>
                  <a:pt x="1028700" y="997878"/>
                </a:lnTo>
                <a:lnTo>
                  <a:pt x="1028700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solidFill>
            <a:srgbClr val="F9AD3A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36164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DAC56410-E042-46FD-9B3F-190197A993E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3355" y="5910964"/>
            <a:ext cx="608645" cy="947036"/>
          </a:xfrm>
          <a:prstGeom prst="rect">
            <a:avLst/>
          </a:prstGeom>
        </p:spPr>
      </p:pic>
      <p:grpSp>
        <p:nvGrpSpPr>
          <p:cNvPr id="7" name="그룹 6"/>
          <p:cNvGrpSpPr/>
          <p:nvPr userDrawn="1"/>
        </p:nvGrpSpPr>
        <p:grpSpPr>
          <a:xfrm>
            <a:off x="1" y="334107"/>
            <a:ext cx="2231676" cy="537177"/>
            <a:chOff x="1" y="334107"/>
            <a:chExt cx="2231676" cy="537177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987A47F5-B8BB-4BE8-BE85-336A48CAB98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6067" y="346451"/>
              <a:ext cx="1575610" cy="524833"/>
            </a:xfrm>
            <a:prstGeom prst="rect">
              <a:avLst/>
            </a:prstGeom>
          </p:spPr>
        </p:pic>
        <p:sp>
          <p:nvSpPr>
            <p:cNvPr id="6" name="자유형 5"/>
            <p:cNvSpPr/>
            <p:nvPr userDrawn="1"/>
          </p:nvSpPr>
          <p:spPr>
            <a:xfrm>
              <a:off x="1" y="334107"/>
              <a:ext cx="612841" cy="518747"/>
            </a:xfrm>
            <a:custGeom>
              <a:avLst/>
              <a:gdLst>
                <a:gd name="connsiteX0" fmla="*/ 0 w 612841"/>
                <a:gd name="connsiteY0" fmla="*/ 0 h 518747"/>
                <a:gd name="connsiteX1" fmla="*/ 483154 w 612841"/>
                <a:gd name="connsiteY1" fmla="*/ 0 h 518747"/>
                <a:gd name="connsiteX2" fmla="*/ 612841 w 612841"/>
                <a:gd name="connsiteY2" fmla="*/ 259374 h 518747"/>
                <a:gd name="connsiteX3" fmla="*/ 483154 w 612841"/>
                <a:gd name="connsiteY3" fmla="*/ 518747 h 518747"/>
                <a:gd name="connsiteX4" fmla="*/ 0 w 612841"/>
                <a:gd name="connsiteY4" fmla="*/ 518747 h 518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2841" h="518747">
                  <a:moveTo>
                    <a:pt x="0" y="0"/>
                  </a:moveTo>
                  <a:lnTo>
                    <a:pt x="483154" y="0"/>
                  </a:lnTo>
                  <a:lnTo>
                    <a:pt x="612841" y="259374"/>
                  </a:lnTo>
                  <a:lnTo>
                    <a:pt x="483154" y="518747"/>
                  </a:lnTo>
                  <a:lnTo>
                    <a:pt x="0" y="518747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666522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DAC56410-E042-46FD-9B3F-190197A993E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3355" y="5910964"/>
            <a:ext cx="608645" cy="947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7338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8BAE1B78-4D34-447B-9012-47480972BEFA}"/>
              </a:ext>
            </a:extLst>
          </p:cNvPr>
          <p:cNvSpPr/>
          <p:nvPr userDrawn="1"/>
        </p:nvSpPr>
        <p:spPr>
          <a:xfrm>
            <a:off x="6145286" y="0"/>
            <a:ext cx="6096000" cy="6858000"/>
          </a:xfrm>
          <a:prstGeom prst="rect">
            <a:avLst/>
          </a:prstGeom>
          <a:solidFill>
            <a:srgbClr val="3B38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다이아몬드 6">
            <a:extLst>
              <a:ext uri="{FF2B5EF4-FFF2-40B4-BE49-F238E27FC236}">
                <a16:creationId xmlns:a16="http://schemas.microsoft.com/office/drawing/2014/main" id="{D4D9D50C-19BB-4E97-B7B9-B680EC942F5C}"/>
              </a:ext>
            </a:extLst>
          </p:cNvPr>
          <p:cNvSpPr/>
          <p:nvPr userDrawn="1"/>
        </p:nvSpPr>
        <p:spPr>
          <a:xfrm>
            <a:off x="3538284" y="871284"/>
            <a:ext cx="5115432" cy="5115432"/>
          </a:xfrm>
          <a:prstGeom prst="diamond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48E32739-579C-46F0-AE85-5F8B47C83AB7}"/>
              </a:ext>
            </a:extLst>
          </p:cNvPr>
          <p:cNvCxnSpPr/>
          <p:nvPr userDrawn="1"/>
        </p:nvCxnSpPr>
        <p:spPr>
          <a:xfrm>
            <a:off x="393700" y="3733735"/>
            <a:ext cx="2819400" cy="0"/>
          </a:xfrm>
          <a:prstGeom prst="line">
            <a:avLst/>
          </a:prstGeom>
          <a:ln w="22225">
            <a:solidFill>
              <a:srgbClr val="ED7D3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DDB46B00-3163-48D5-99D0-264ACC7BC79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9" y="5888300"/>
            <a:ext cx="608645" cy="947036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51" t="28296" r="12243" b="41084"/>
          <a:stretch/>
        </p:blipFill>
        <p:spPr>
          <a:xfrm>
            <a:off x="656067" y="6206602"/>
            <a:ext cx="1575610" cy="483491"/>
          </a:xfrm>
          <a:prstGeom prst="rect">
            <a:avLst/>
          </a:prstGeom>
        </p:spPr>
      </p:pic>
      <p:grpSp>
        <p:nvGrpSpPr>
          <p:cNvPr id="12" name="그룹 11"/>
          <p:cNvGrpSpPr/>
          <p:nvPr userDrawn="1"/>
        </p:nvGrpSpPr>
        <p:grpSpPr>
          <a:xfrm>
            <a:off x="1" y="334107"/>
            <a:ext cx="2231676" cy="537177"/>
            <a:chOff x="1" y="334107"/>
            <a:chExt cx="2231676" cy="537177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987A47F5-B8BB-4BE8-BE85-336A48CAB98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6067" y="346451"/>
              <a:ext cx="1575610" cy="524833"/>
            </a:xfrm>
            <a:prstGeom prst="rect">
              <a:avLst/>
            </a:prstGeom>
          </p:spPr>
        </p:pic>
        <p:sp>
          <p:nvSpPr>
            <p:cNvPr id="14" name="자유형 13"/>
            <p:cNvSpPr/>
            <p:nvPr userDrawn="1"/>
          </p:nvSpPr>
          <p:spPr>
            <a:xfrm>
              <a:off x="1" y="334107"/>
              <a:ext cx="612841" cy="518747"/>
            </a:xfrm>
            <a:custGeom>
              <a:avLst/>
              <a:gdLst>
                <a:gd name="connsiteX0" fmla="*/ 0 w 612841"/>
                <a:gd name="connsiteY0" fmla="*/ 0 h 518747"/>
                <a:gd name="connsiteX1" fmla="*/ 483154 w 612841"/>
                <a:gd name="connsiteY1" fmla="*/ 0 h 518747"/>
                <a:gd name="connsiteX2" fmla="*/ 612841 w 612841"/>
                <a:gd name="connsiteY2" fmla="*/ 259374 h 518747"/>
                <a:gd name="connsiteX3" fmla="*/ 483154 w 612841"/>
                <a:gd name="connsiteY3" fmla="*/ 518747 h 518747"/>
                <a:gd name="connsiteX4" fmla="*/ 0 w 612841"/>
                <a:gd name="connsiteY4" fmla="*/ 518747 h 518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2841" h="518747">
                  <a:moveTo>
                    <a:pt x="0" y="0"/>
                  </a:moveTo>
                  <a:lnTo>
                    <a:pt x="483154" y="0"/>
                  </a:lnTo>
                  <a:lnTo>
                    <a:pt x="612841" y="259374"/>
                  </a:lnTo>
                  <a:lnTo>
                    <a:pt x="483154" y="518747"/>
                  </a:lnTo>
                  <a:lnTo>
                    <a:pt x="0" y="518747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041645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5" hasCustomPrompt="1"/>
          </p:nvPr>
        </p:nvSpPr>
        <p:spPr>
          <a:xfrm>
            <a:off x="5295441" y="1373274"/>
            <a:ext cx="1601118" cy="1732822"/>
          </a:xfrm>
          <a:custGeom>
            <a:avLst/>
            <a:gdLst>
              <a:gd name="connsiteX0" fmla="*/ 984250 w 1968500"/>
              <a:gd name="connsiteY0" fmla="*/ 0 h 2130425"/>
              <a:gd name="connsiteX1" fmla="*/ 1203975 w 1968500"/>
              <a:gd name="connsiteY1" fmla="*/ 52481 h 2130425"/>
              <a:gd name="connsiteX2" fmla="*/ 1748684 w 1968500"/>
              <a:gd name="connsiteY2" fmla="*/ 367970 h 2130425"/>
              <a:gd name="connsiteX3" fmla="*/ 1968500 w 1968500"/>
              <a:gd name="connsiteY3" fmla="*/ 749122 h 2130425"/>
              <a:gd name="connsiteX4" fmla="*/ 1968500 w 1968500"/>
              <a:gd name="connsiteY4" fmla="*/ 1381303 h 2130425"/>
              <a:gd name="connsiteX5" fmla="*/ 1748684 w 1968500"/>
              <a:gd name="connsiteY5" fmla="*/ 1762455 h 2130425"/>
              <a:gd name="connsiteX6" fmla="*/ 1203975 w 1968500"/>
              <a:gd name="connsiteY6" fmla="*/ 2077944 h 2130425"/>
              <a:gd name="connsiteX7" fmla="*/ 764526 w 1968500"/>
              <a:gd name="connsiteY7" fmla="*/ 2077944 h 2130425"/>
              <a:gd name="connsiteX8" fmla="*/ 219816 w 1968500"/>
              <a:gd name="connsiteY8" fmla="*/ 1762455 h 2130425"/>
              <a:gd name="connsiteX9" fmla="*/ 0 w 1968500"/>
              <a:gd name="connsiteY9" fmla="*/ 1381303 h 2130425"/>
              <a:gd name="connsiteX10" fmla="*/ 0 w 1968500"/>
              <a:gd name="connsiteY10" fmla="*/ 749122 h 2130425"/>
              <a:gd name="connsiteX11" fmla="*/ 219816 w 1968500"/>
              <a:gd name="connsiteY11" fmla="*/ 367970 h 2130425"/>
              <a:gd name="connsiteX12" fmla="*/ 764526 w 1968500"/>
              <a:gd name="connsiteY12" fmla="*/ 52481 h 2130425"/>
              <a:gd name="connsiteX13" fmla="*/ 984250 w 1968500"/>
              <a:gd name="connsiteY13" fmla="*/ 0 h 213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68500" h="2130425">
                <a:moveTo>
                  <a:pt x="984250" y="0"/>
                </a:moveTo>
                <a:cubicBezTo>
                  <a:pt x="1063902" y="0"/>
                  <a:pt x="1143553" y="17494"/>
                  <a:pt x="1203975" y="52481"/>
                </a:cubicBezTo>
                <a:lnTo>
                  <a:pt x="1748684" y="367970"/>
                </a:lnTo>
                <a:cubicBezTo>
                  <a:pt x="1869620" y="437945"/>
                  <a:pt x="1968500" y="609473"/>
                  <a:pt x="1968500" y="749122"/>
                </a:cubicBezTo>
                <a:lnTo>
                  <a:pt x="1968500" y="1381303"/>
                </a:lnTo>
                <a:cubicBezTo>
                  <a:pt x="1968500" y="1520952"/>
                  <a:pt x="1869620" y="1692480"/>
                  <a:pt x="1748684" y="1762455"/>
                </a:cubicBezTo>
                <a:lnTo>
                  <a:pt x="1203975" y="2077944"/>
                </a:lnTo>
                <a:cubicBezTo>
                  <a:pt x="1083131" y="2147919"/>
                  <a:pt x="885370" y="2147919"/>
                  <a:pt x="764526" y="2077944"/>
                </a:cubicBezTo>
                <a:lnTo>
                  <a:pt x="219816" y="1762455"/>
                </a:lnTo>
                <a:cubicBezTo>
                  <a:pt x="98881" y="1692480"/>
                  <a:pt x="0" y="1520952"/>
                  <a:pt x="0" y="1381303"/>
                </a:cubicBezTo>
                <a:lnTo>
                  <a:pt x="0" y="749122"/>
                </a:lnTo>
                <a:cubicBezTo>
                  <a:pt x="0" y="609473"/>
                  <a:pt x="98881" y="437945"/>
                  <a:pt x="219816" y="367970"/>
                </a:cubicBezTo>
                <a:lnTo>
                  <a:pt x="764526" y="52481"/>
                </a:lnTo>
                <a:cubicBezTo>
                  <a:pt x="824948" y="17494"/>
                  <a:pt x="904599" y="0"/>
                  <a:pt x="98425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B0785C0-A52C-4328-A9CB-57B21A8F66C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3355" y="5910964"/>
            <a:ext cx="608645" cy="947036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47721E2E-4E72-47DD-BABB-99C0F8694B77}"/>
              </a:ext>
            </a:extLst>
          </p:cNvPr>
          <p:cNvGrpSpPr/>
          <p:nvPr userDrawn="1"/>
        </p:nvGrpSpPr>
        <p:grpSpPr>
          <a:xfrm>
            <a:off x="1" y="334107"/>
            <a:ext cx="2231676" cy="537177"/>
            <a:chOff x="1" y="334107"/>
            <a:chExt cx="2231676" cy="537177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CBAC8F53-F11D-4981-824E-F38FBFBCE95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6067" y="346451"/>
              <a:ext cx="1575610" cy="524833"/>
            </a:xfrm>
            <a:prstGeom prst="rect">
              <a:avLst/>
            </a:prstGeom>
          </p:spPr>
        </p:pic>
        <p:sp>
          <p:nvSpPr>
            <p:cNvPr id="7" name="자유형 5">
              <a:extLst>
                <a:ext uri="{FF2B5EF4-FFF2-40B4-BE49-F238E27FC236}">
                  <a16:creationId xmlns:a16="http://schemas.microsoft.com/office/drawing/2014/main" id="{D28C54F9-2B4E-4FDB-9042-B56051BC9726}"/>
                </a:ext>
              </a:extLst>
            </p:cNvPr>
            <p:cNvSpPr/>
            <p:nvPr userDrawn="1"/>
          </p:nvSpPr>
          <p:spPr>
            <a:xfrm>
              <a:off x="1" y="334107"/>
              <a:ext cx="612841" cy="518747"/>
            </a:xfrm>
            <a:custGeom>
              <a:avLst/>
              <a:gdLst>
                <a:gd name="connsiteX0" fmla="*/ 0 w 612841"/>
                <a:gd name="connsiteY0" fmla="*/ 0 h 518747"/>
                <a:gd name="connsiteX1" fmla="*/ 483154 w 612841"/>
                <a:gd name="connsiteY1" fmla="*/ 0 h 518747"/>
                <a:gd name="connsiteX2" fmla="*/ 612841 w 612841"/>
                <a:gd name="connsiteY2" fmla="*/ 259374 h 518747"/>
                <a:gd name="connsiteX3" fmla="*/ 483154 w 612841"/>
                <a:gd name="connsiteY3" fmla="*/ 518747 h 518747"/>
                <a:gd name="connsiteX4" fmla="*/ 0 w 612841"/>
                <a:gd name="connsiteY4" fmla="*/ 518747 h 518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2841" h="518747">
                  <a:moveTo>
                    <a:pt x="0" y="0"/>
                  </a:moveTo>
                  <a:lnTo>
                    <a:pt x="483154" y="0"/>
                  </a:lnTo>
                  <a:lnTo>
                    <a:pt x="612841" y="259374"/>
                  </a:lnTo>
                  <a:lnTo>
                    <a:pt x="483154" y="518747"/>
                  </a:lnTo>
                  <a:lnTo>
                    <a:pt x="0" y="518747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1171693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자유형 7">
            <a:extLst>
              <a:ext uri="{FF2B5EF4-FFF2-40B4-BE49-F238E27FC236}">
                <a16:creationId xmlns:a16="http://schemas.microsoft.com/office/drawing/2014/main" id="{1DE046DD-ACC3-4496-BAC4-3B7D55ED183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11756858 w 12192000"/>
              <a:gd name="connsiteY3" fmla="*/ 6858000 h 6858000"/>
              <a:gd name="connsiteX4" fmla="*/ 11756858 w 12192000"/>
              <a:gd name="connsiteY4" fmla="*/ 1340818 h 6858000"/>
              <a:gd name="connsiteX5" fmla="*/ 11756858 w 12192000"/>
              <a:gd name="connsiteY5" fmla="*/ 1061386 h 6858000"/>
              <a:gd name="connsiteX6" fmla="*/ 11627979 w 12192000"/>
              <a:gd name="connsiteY6" fmla="*/ 932507 h 6858000"/>
              <a:gd name="connsiteX7" fmla="*/ 564022 w 12192000"/>
              <a:gd name="connsiteY7" fmla="*/ 932507 h 6858000"/>
              <a:gd name="connsiteX8" fmla="*/ 435143 w 12192000"/>
              <a:gd name="connsiteY8" fmla="*/ 1061386 h 6858000"/>
              <a:gd name="connsiteX9" fmla="*/ 435143 w 12192000"/>
              <a:gd name="connsiteY9" fmla="*/ 1340818 h 6858000"/>
              <a:gd name="connsiteX10" fmla="*/ 435143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756858" y="6858000"/>
                </a:lnTo>
                <a:lnTo>
                  <a:pt x="11756858" y="1340818"/>
                </a:lnTo>
                <a:lnTo>
                  <a:pt x="11756858" y="1061386"/>
                </a:lnTo>
                <a:cubicBezTo>
                  <a:pt x="11756858" y="990208"/>
                  <a:pt x="11699157" y="932507"/>
                  <a:pt x="11627979" y="932507"/>
                </a:cubicBezTo>
                <a:lnTo>
                  <a:pt x="564022" y="932507"/>
                </a:lnTo>
                <a:cubicBezTo>
                  <a:pt x="492844" y="932507"/>
                  <a:pt x="435143" y="990208"/>
                  <a:pt x="435143" y="1061386"/>
                </a:cubicBezTo>
                <a:lnTo>
                  <a:pt x="435143" y="1340818"/>
                </a:lnTo>
                <a:lnTo>
                  <a:pt x="43514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2407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6096000" y="2"/>
            <a:ext cx="6096000" cy="6857999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26998790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6096000" y="1"/>
            <a:ext cx="6096000" cy="3429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7" hasCustomPrompt="1"/>
          </p:nvPr>
        </p:nvSpPr>
        <p:spPr>
          <a:xfrm>
            <a:off x="6096000" y="3429001"/>
            <a:ext cx="6096000" cy="3429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38772955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AFF599-F9A5-411F-BFB9-C4FB2A3A3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93CECED-CCAF-4DDD-B539-F3AF15540E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C0C8BE3-B2E2-4859-8481-2ADA01A44F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20-2-5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88CDC39-E89C-42A8-9B52-C7D6DAC2A6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1B28C08-4C0A-48B8-A2D2-41A018AB9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801766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8_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그림 개체 틀 16">
            <a:extLst>
              <a:ext uri="{FF2B5EF4-FFF2-40B4-BE49-F238E27FC236}">
                <a16:creationId xmlns:a16="http://schemas.microsoft.com/office/drawing/2014/main" id="{07163F96-C234-481E-88AF-E4A1C0E9A1DC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564359" y="1"/>
            <a:ext cx="8396199" cy="6460304"/>
          </a:xfrm>
          <a:custGeom>
            <a:avLst/>
            <a:gdLst>
              <a:gd name="connsiteX0" fmla="*/ 1985184 w 8396198"/>
              <a:gd name="connsiteY0" fmla="*/ 5258093 h 6460303"/>
              <a:gd name="connsiteX1" fmla="*/ 1985184 w 8396198"/>
              <a:gd name="connsiteY1" fmla="*/ 5258093 h 6460303"/>
              <a:gd name="connsiteX2" fmla="*/ 1985184 w 8396198"/>
              <a:gd name="connsiteY2" fmla="*/ 5258093 h 6460303"/>
              <a:gd name="connsiteX3" fmla="*/ 7502757 w 8396198"/>
              <a:gd name="connsiteY3" fmla="*/ 0 h 6460303"/>
              <a:gd name="connsiteX4" fmla="*/ 8396198 w 8396198"/>
              <a:gd name="connsiteY4" fmla="*/ 0 h 6460303"/>
              <a:gd name="connsiteX5" fmla="*/ 8388310 w 8396198"/>
              <a:gd name="connsiteY5" fmla="*/ 12898 h 6460303"/>
              <a:gd name="connsiteX6" fmla="*/ 4763857 w 8396198"/>
              <a:gd name="connsiteY6" fmla="*/ 4786769 h 6460303"/>
              <a:gd name="connsiteX7" fmla="*/ 4264272 w 8396198"/>
              <a:gd name="connsiteY7" fmla="*/ 4855144 h 6460303"/>
              <a:gd name="connsiteX8" fmla="*/ 4264273 w 8396198"/>
              <a:gd name="connsiteY8" fmla="*/ 4855143 h 6460303"/>
              <a:gd name="connsiteX9" fmla="*/ 4195899 w 8396198"/>
              <a:gd name="connsiteY9" fmla="*/ 4355559 h 6460303"/>
              <a:gd name="connsiteX10" fmla="*/ 6516179 w 8396198"/>
              <a:gd name="connsiteY10" fmla="*/ 0 h 6460303"/>
              <a:gd name="connsiteX11" fmla="*/ 7411525 w 8396198"/>
              <a:gd name="connsiteY11" fmla="*/ 0 h 6460303"/>
              <a:gd name="connsiteX12" fmla="*/ 2805577 w 8396198"/>
              <a:gd name="connsiteY12" fmla="*/ 6066627 h 6460303"/>
              <a:gd name="connsiteX13" fmla="*/ 2305992 w 8396198"/>
              <a:gd name="connsiteY13" fmla="*/ 6135001 h 6460303"/>
              <a:gd name="connsiteX14" fmla="*/ 2305993 w 8396198"/>
              <a:gd name="connsiteY14" fmla="*/ 6135001 h 6460303"/>
              <a:gd name="connsiteX15" fmla="*/ 2237619 w 8396198"/>
              <a:gd name="connsiteY15" fmla="*/ 5635416 h 6460303"/>
              <a:gd name="connsiteX16" fmla="*/ 5529597 w 8396198"/>
              <a:gd name="connsiteY16" fmla="*/ 0 h 6460303"/>
              <a:gd name="connsiteX17" fmla="*/ 6424943 w 8396198"/>
              <a:gd name="connsiteY17" fmla="*/ 0 h 6460303"/>
              <a:gd name="connsiteX18" fmla="*/ 2484768 w 8396198"/>
              <a:gd name="connsiteY18" fmla="*/ 5189719 h 6460303"/>
              <a:gd name="connsiteX19" fmla="*/ 2046796 w 8396198"/>
              <a:gd name="connsiteY19" fmla="*/ 5295775 h 6460303"/>
              <a:gd name="connsiteX20" fmla="*/ 1985184 w 8396198"/>
              <a:gd name="connsiteY20" fmla="*/ 5258093 h 6460303"/>
              <a:gd name="connsiteX21" fmla="*/ 1932333 w 8396198"/>
              <a:gd name="connsiteY21" fmla="*/ 5208872 h 6460303"/>
              <a:gd name="connsiteX22" fmla="*/ 1916810 w 8396198"/>
              <a:gd name="connsiteY22" fmla="*/ 4758508 h 6460303"/>
              <a:gd name="connsiteX23" fmla="*/ 4543018 w 8396198"/>
              <a:gd name="connsiteY23" fmla="*/ 0 h 6460303"/>
              <a:gd name="connsiteX24" fmla="*/ 5438364 w 8396198"/>
              <a:gd name="connsiteY24" fmla="*/ 0 h 6460303"/>
              <a:gd name="connsiteX25" fmla="*/ 640552 w 8396198"/>
              <a:gd name="connsiteY25" fmla="*/ 6319336 h 6460303"/>
              <a:gd name="connsiteX26" fmla="*/ 140967 w 8396198"/>
              <a:gd name="connsiteY26" fmla="*/ 6387711 h 6460303"/>
              <a:gd name="connsiteX27" fmla="*/ 140968 w 8396198"/>
              <a:gd name="connsiteY27" fmla="*/ 6387711 h 6460303"/>
              <a:gd name="connsiteX28" fmla="*/ 72594 w 8396198"/>
              <a:gd name="connsiteY28" fmla="*/ 5888126 h 6460303"/>
              <a:gd name="connsiteX29" fmla="*/ 3556436 w 8396198"/>
              <a:gd name="connsiteY29" fmla="*/ 0 h 6460303"/>
              <a:gd name="connsiteX30" fmla="*/ 4451782 w 8396198"/>
              <a:gd name="connsiteY30" fmla="*/ 0 h 6460303"/>
              <a:gd name="connsiteX31" fmla="*/ 711634 w 8396198"/>
              <a:gd name="connsiteY31" fmla="*/ 4926258 h 6460303"/>
              <a:gd name="connsiteX32" fmla="*/ 212049 w 8396198"/>
              <a:gd name="connsiteY32" fmla="*/ 4994633 h 6460303"/>
              <a:gd name="connsiteX33" fmla="*/ 212050 w 8396198"/>
              <a:gd name="connsiteY33" fmla="*/ 4994633 h 6460303"/>
              <a:gd name="connsiteX34" fmla="*/ 143675 w 8396198"/>
              <a:gd name="connsiteY34" fmla="*/ 4495047 h 6460303"/>
              <a:gd name="connsiteX35" fmla="*/ 2569856 w 8396198"/>
              <a:gd name="connsiteY35" fmla="*/ 0 h 6460303"/>
              <a:gd name="connsiteX36" fmla="*/ 3465201 w 8396198"/>
              <a:gd name="connsiteY36" fmla="*/ 0 h 6460303"/>
              <a:gd name="connsiteX37" fmla="*/ 1054005 w 8396198"/>
              <a:gd name="connsiteY37" fmla="*/ 3175856 h 6460303"/>
              <a:gd name="connsiteX38" fmla="*/ 554420 w 8396198"/>
              <a:gd name="connsiteY38" fmla="*/ 3244231 h 6460303"/>
              <a:gd name="connsiteX39" fmla="*/ 554421 w 8396198"/>
              <a:gd name="connsiteY39" fmla="*/ 3244231 h 6460303"/>
              <a:gd name="connsiteX40" fmla="*/ 486047 w 8396198"/>
              <a:gd name="connsiteY40" fmla="*/ 2744646 h 6460303"/>
              <a:gd name="connsiteX41" fmla="*/ 1583274 w 8396198"/>
              <a:gd name="connsiteY41" fmla="*/ 0 h 6460303"/>
              <a:gd name="connsiteX42" fmla="*/ 2478619 w 8396198"/>
              <a:gd name="connsiteY42" fmla="*/ 0 h 6460303"/>
              <a:gd name="connsiteX43" fmla="*/ 935829 w 8396198"/>
              <a:gd name="connsiteY43" fmla="*/ 2032053 h 6460303"/>
              <a:gd name="connsiteX44" fmla="*/ 436245 w 8396198"/>
              <a:gd name="connsiteY44" fmla="*/ 2100428 h 6460303"/>
              <a:gd name="connsiteX45" fmla="*/ 436245 w 8396198"/>
              <a:gd name="connsiteY45" fmla="*/ 2100427 h 6460303"/>
              <a:gd name="connsiteX46" fmla="*/ 367872 w 8396198"/>
              <a:gd name="connsiteY46" fmla="*/ 1600843 h 6460303"/>
              <a:gd name="connsiteX47" fmla="*/ 596693 w 8396198"/>
              <a:gd name="connsiteY47" fmla="*/ 0 h 6460303"/>
              <a:gd name="connsiteX48" fmla="*/ 1492038 w 8396198"/>
              <a:gd name="connsiteY48" fmla="*/ 0 h 6460303"/>
              <a:gd name="connsiteX49" fmla="*/ 850966 w 8396198"/>
              <a:gd name="connsiteY49" fmla="*/ 844373 h 6460303"/>
              <a:gd name="connsiteX50" fmla="*/ 351382 w 8396198"/>
              <a:gd name="connsiteY50" fmla="*/ 912748 h 6460303"/>
              <a:gd name="connsiteX51" fmla="*/ 351383 w 8396198"/>
              <a:gd name="connsiteY51" fmla="*/ 912748 h 6460303"/>
              <a:gd name="connsiteX52" fmla="*/ 283008 w 8396198"/>
              <a:gd name="connsiteY52" fmla="*/ 413163 h 6460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8396198" h="6460303">
                <a:moveTo>
                  <a:pt x="1985184" y="5258093"/>
                </a:moveTo>
                <a:lnTo>
                  <a:pt x="1985184" y="5258093"/>
                </a:lnTo>
                <a:lnTo>
                  <a:pt x="1985184" y="5258093"/>
                </a:lnTo>
                <a:close/>
                <a:moveTo>
                  <a:pt x="7502757" y="0"/>
                </a:moveTo>
                <a:lnTo>
                  <a:pt x="8396198" y="0"/>
                </a:lnTo>
                <a:lnTo>
                  <a:pt x="8388310" y="12898"/>
                </a:lnTo>
                <a:cubicBezTo>
                  <a:pt x="7180160" y="1604189"/>
                  <a:pt x="5972008" y="3195478"/>
                  <a:pt x="4763857" y="4786769"/>
                </a:cubicBezTo>
                <a:cubicBezTo>
                  <a:pt x="4644782" y="4943607"/>
                  <a:pt x="4421110" y="4974220"/>
                  <a:pt x="4264272" y="4855144"/>
                </a:cubicBezTo>
                <a:lnTo>
                  <a:pt x="4264273" y="4855143"/>
                </a:lnTo>
                <a:cubicBezTo>
                  <a:pt x="4107436" y="4736068"/>
                  <a:pt x="4076824" y="4512397"/>
                  <a:pt x="4195899" y="4355559"/>
                </a:cubicBezTo>
                <a:close/>
                <a:moveTo>
                  <a:pt x="6516179" y="0"/>
                </a:moveTo>
                <a:lnTo>
                  <a:pt x="7411525" y="0"/>
                </a:lnTo>
                <a:lnTo>
                  <a:pt x="2805577" y="6066627"/>
                </a:lnTo>
                <a:cubicBezTo>
                  <a:pt x="2686501" y="6223464"/>
                  <a:pt x="2462830" y="6254077"/>
                  <a:pt x="2305992" y="6135001"/>
                </a:cubicBezTo>
                <a:lnTo>
                  <a:pt x="2305993" y="6135001"/>
                </a:lnTo>
                <a:cubicBezTo>
                  <a:pt x="2149155" y="6015926"/>
                  <a:pt x="2118543" y="5792254"/>
                  <a:pt x="2237619" y="5635416"/>
                </a:cubicBezTo>
                <a:close/>
                <a:moveTo>
                  <a:pt x="5529597" y="0"/>
                </a:moveTo>
                <a:lnTo>
                  <a:pt x="6424943" y="0"/>
                </a:lnTo>
                <a:lnTo>
                  <a:pt x="2484768" y="5189719"/>
                </a:lnTo>
                <a:cubicBezTo>
                  <a:pt x="2380577" y="5326952"/>
                  <a:pt x="2196304" y="5367543"/>
                  <a:pt x="2046796" y="5295775"/>
                </a:cubicBezTo>
                <a:lnTo>
                  <a:pt x="1985184" y="5258093"/>
                </a:lnTo>
                <a:lnTo>
                  <a:pt x="1932333" y="5208872"/>
                </a:lnTo>
                <a:cubicBezTo>
                  <a:pt x="1823032" y="5084144"/>
                  <a:pt x="1812619" y="4895741"/>
                  <a:pt x="1916810" y="4758508"/>
                </a:cubicBezTo>
                <a:close/>
                <a:moveTo>
                  <a:pt x="4543018" y="0"/>
                </a:moveTo>
                <a:lnTo>
                  <a:pt x="5438364" y="0"/>
                </a:lnTo>
                <a:lnTo>
                  <a:pt x="640552" y="6319336"/>
                </a:lnTo>
                <a:cubicBezTo>
                  <a:pt x="521476" y="6476174"/>
                  <a:pt x="297805" y="6506786"/>
                  <a:pt x="140967" y="6387711"/>
                </a:cubicBezTo>
                <a:lnTo>
                  <a:pt x="140968" y="6387711"/>
                </a:lnTo>
                <a:cubicBezTo>
                  <a:pt x="-15870" y="6268635"/>
                  <a:pt x="-46482" y="6044964"/>
                  <a:pt x="72594" y="5888126"/>
                </a:cubicBezTo>
                <a:close/>
                <a:moveTo>
                  <a:pt x="3556436" y="0"/>
                </a:moveTo>
                <a:lnTo>
                  <a:pt x="4451782" y="0"/>
                </a:lnTo>
                <a:lnTo>
                  <a:pt x="711634" y="4926258"/>
                </a:lnTo>
                <a:cubicBezTo>
                  <a:pt x="592557" y="5083097"/>
                  <a:pt x="368886" y="5113708"/>
                  <a:pt x="212049" y="4994633"/>
                </a:cubicBezTo>
                <a:lnTo>
                  <a:pt x="212050" y="4994633"/>
                </a:lnTo>
                <a:cubicBezTo>
                  <a:pt x="55212" y="4875558"/>
                  <a:pt x="24599" y="4651886"/>
                  <a:pt x="143675" y="4495047"/>
                </a:cubicBezTo>
                <a:close/>
                <a:moveTo>
                  <a:pt x="2569856" y="0"/>
                </a:moveTo>
                <a:lnTo>
                  <a:pt x="3465201" y="0"/>
                </a:lnTo>
                <a:lnTo>
                  <a:pt x="1054005" y="3175856"/>
                </a:lnTo>
                <a:cubicBezTo>
                  <a:pt x="934929" y="3332694"/>
                  <a:pt x="711258" y="3363306"/>
                  <a:pt x="554420" y="3244231"/>
                </a:cubicBezTo>
                <a:lnTo>
                  <a:pt x="554421" y="3244231"/>
                </a:lnTo>
                <a:cubicBezTo>
                  <a:pt x="397583" y="3125155"/>
                  <a:pt x="366971" y="2901484"/>
                  <a:pt x="486047" y="2744646"/>
                </a:cubicBezTo>
                <a:close/>
                <a:moveTo>
                  <a:pt x="1583274" y="0"/>
                </a:moveTo>
                <a:lnTo>
                  <a:pt x="2478619" y="0"/>
                </a:lnTo>
                <a:lnTo>
                  <a:pt x="935829" y="2032053"/>
                </a:lnTo>
                <a:cubicBezTo>
                  <a:pt x="816754" y="2188891"/>
                  <a:pt x="593082" y="2219503"/>
                  <a:pt x="436245" y="2100428"/>
                </a:cubicBezTo>
                <a:lnTo>
                  <a:pt x="436245" y="2100427"/>
                </a:lnTo>
                <a:cubicBezTo>
                  <a:pt x="279408" y="1981352"/>
                  <a:pt x="248796" y="1757681"/>
                  <a:pt x="367872" y="1600843"/>
                </a:cubicBezTo>
                <a:close/>
                <a:moveTo>
                  <a:pt x="596693" y="0"/>
                </a:moveTo>
                <a:lnTo>
                  <a:pt x="1492038" y="0"/>
                </a:lnTo>
                <a:lnTo>
                  <a:pt x="850966" y="844373"/>
                </a:lnTo>
                <a:cubicBezTo>
                  <a:pt x="731891" y="1001211"/>
                  <a:pt x="508219" y="1031824"/>
                  <a:pt x="351382" y="912748"/>
                </a:cubicBezTo>
                <a:lnTo>
                  <a:pt x="351383" y="912748"/>
                </a:lnTo>
                <a:cubicBezTo>
                  <a:pt x="194545" y="793672"/>
                  <a:pt x="163933" y="570001"/>
                  <a:pt x="283008" y="413163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035927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24B900-D8B5-4B2F-9A9B-DAFD439238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6D0AAEF-5449-4C97-B530-902BE63F1B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98CE2F0-2D83-432D-AAAB-53B7BDADB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20-2-5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14A1FD5-451B-4844-91B8-CAAD130022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4FCB56-5F29-4966-828B-6F12C897F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42868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A8BCA9-CCD6-4662-A75A-296836740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DB64179-D214-4078-BA5F-DFCB5B7AB5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1779CDF-61C0-406A-811C-6499DEFD46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E2950D3-3FB5-4335-966B-7606E35446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20-2-5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EA6937B-7D55-49EA-B7A1-89529F5A35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B794612-C908-4F25-B9A3-09427AE34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28502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3C1362-BBA7-4D01-B788-14FDB950EC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5AC57B0-4E1F-4D85-8918-3867A4BE7C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E57D204-8AC0-4D04-AEF3-91D2112061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95EB064-60AB-4FE5-AF06-C9FE48BB48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9DB6808-33C3-4B13-8365-0D85B8DDBE4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C2640C7-3844-4222-AC6F-AB4902A4DB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20-2-5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1889AA5-8486-41FD-8413-A10122960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2CBBB2D-B216-4BCD-8B81-731C681CF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99654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649871-FAAA-407D-9245-5C61A8E32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A38A7DA-9D13-4BB7-ADE4-F35E84E3A8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20-2-5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3FEE6E1-89D7-49AE-A816-C7B25C1D5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16B1AE1-FDC9-44CA-9C12-53013C082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94710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75ACA46-7E3A-4F54-B5C7-2D501C8054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20-2-5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A6C4713-7972-4FE4-B6C4-CD4F252FD0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D64F96C-A2F1-409B-B68C-BE3C8992C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13526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13D69A-09A1-4C99-B3A6-6FFAF00F00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A0AD2F4-8A1D-4D48-B8E0-B0A9F378B4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F2D0DD9-6BA7-496D-AB88-10339921C6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E604958-49B0-4000-9AE8-1A82649DBB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20-2-5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A224506-57FE-4AE4-915B-1BCF662CF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06D5D81-A0DA-465B-9DDB-DA44E7CFA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5370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D983AA-0F4A-45E5-9631-DE95D37482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E327D0E-1174-49F8-B6E6-ED9C4C24CCD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09C250D-0505-42BE-A5E8-7419DF44EF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BEAFD8E-9839-4C72-8762-8562A91618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20-2-5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BFA4037-6B16-4DCF-B42A-04CA15059F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41A69A5-76C9-4317-9EA8-5195D125D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64499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67ADECC-9799-4216-9862-AA5ADA4C8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47C8BE3-DBC3-496D-978E-EEAF27BD15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A01D7B-4D81-4C57-A818-0D2B635AD1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20-2-5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5504206-C714-4A83-8AB2-390F6A4DB1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61C595-D0A5-4894-99F9-5A8A1E0099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77814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9" r:id="rId14"/>
    <p:sldLayoutId id="2147483674" r:id="rId15"/>
    <p:sldLayoutId id="2147483675" r:id="rId16"/>
    <p:sldLayoutId id="2147483676" r:id="rId17"/>
    <p:sldLayoutId id="2147483677" r:id="rId18"/>
    <p:sldLayoutId id="2147483678" r:id="rId19"/>
    <p:sldLayoutId id="2147483680" r:id="rId20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.xml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3.jpg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직사각형 52">
            <a:extLst>
              <a:ext uri="{FF2B5EF4-FFF2-40B4-BE49-F238E27FC236}">
                <a16:creationId xmlns:a16="http://schemas.microsoft.com/office/drawing/2014/main" id="{452B6CFF-F4A3-4BBA-AC99-EE23E8F50134}"/>
              </a:ext>
            </a:extLst>
          </p:cNvPr>
          <p:cNvSpPr/>
          <p:nvPr/>
        </p:nvSpPr>
        <p:spPr>
          <a:xfrm>
            <a:off x="3884905" y="5048250"/>
            <a:ext cx="8307095" cy="1600200"/>
          </a:xfrm>
          <a:custGeom>
            <a:avLst/>
            <a:gdLst>
              <a:gd name="connsiteX0" fmla="*/ 0 w 8321383"/>
              <a:gd name="connsiteY0" fmla="*/ 0 h 1600200"/>
              <a:gd name="connsiteX1" fmla="*/ 8321383 w 8321383"/>
              <a:gd name="connsiteY1" fmla="*/ 0 h 1600200"/>
              <a:gd name="connsiteX2" fmla="*/ 8321383 w 8321383"/>
              <a:gd name="connsiteY2" fmla="*/ 1600200 h 1600200"/>
              <a:gd name="connsiteX3" fmla="*/ 0 w 8321383"/>
              <a:gd name="connsiteY3" fmla="*/ 1600200 h 1600200"/>
              <a:gd name="connsiteX4" fmla="*/ 0 w 8321383"/>
              <a:gd name="connsiteY4" fmla="*/ 0 h 1600200"/>
              <a:gd name="connsiteX0" fmla="*/ 1595437 w 8321383"/>
              <a:gd name="connsiteY0" fmla="*/ 14287 h 1600200"/>
              <a:gd name="connsiteX1" fmla="*/ 8321383 w 8321383"/>
              <a:gd name="connsiteY1" fmla="*/ 0 h 1600200"/>
              <a:gd name="connsiteX2" fmla="*/ 8321383 w 8321383"/>
              <a:gd name="connsiteY2" fmla="*/ 1600200 h 1600200"/>
              <a:gd name="connsiteX3" fmla="*/ 0 w 8321383"/>
              <a:gd name="connsiteY3" fmla="*/ 1600200 h 1600200"/>
              <a:gd name="connsiteX4" fmla="*/ 1595437 w 8321383"/>
              <a:gd name="connsiteY4" fmla="*/ 14287 h 1600200"/>
              <a:gd name="connsiteX0" fmla="*/ 1581149 w 8307095"/>
              <a:gd name="connsiteY0" fmla="*/ 14287 h 1600200"/>
              <a:gd name="connsiteX1" fmla="*/ 8307095 w 8307095"/>
              <a:gd name="connsiteY1" fmla="*/ 0 h 1600200"/>
              <a:gd name="connsiteX2" fmla="*/ 8307095 w 8307095"/>
              <a:gd name="connsiteY2" fmla="*/ 1600200 h 1600200"/>
              <a:gd name="connsiteX3" fmla="*/ 0 w 8307095"/>
              <a:gd name="connsiteY3" fmla="*/ 1600200 h 1600200"/>
              <a:gd name="connsiteX4" fmla="*/ 1581149 w 8307095"/>
              <a:gd name="connsiteY4" fmla="*/ 14287 h 1600200"/>
              <a:gd name="connsiteX0" fmla="*/ 1585911 w 8307095"/>
              <a:gd name="connsiteY0" fmla="*/ 16668 h 1600200"/>
              <a:gd name="connsiteX1" fmla="*/ 8307095 w 8307095"/>
              <a:gd name="connsiteY1" fmla="*/ 0 h 1600200"/>
              <a:gd name="connsiteX2" fmla="*/ 8307095 w 8307095"/>
              <a:gd name="connsiteY2" fmla="*/ 1600200 h 1600200"/>
              <a:gd name="connsiteX3" fmla="*/ 0 w 8307095"/>
              <a:gd name="connsiteY3" fmla="*/ 1600200 h 1600200"/>
              <a:gd name="connsiteX4" fmla="*/ 1585911 w 8307095"/>
              <a:gd name="connsiteY4" fmla="*/ 16668 h 1600200"/>
              <a:gd name="connsiteX0" fmla="*/ 1583530 w 8307095"/>
              <a:gd name="connsiteY0" fmla="*/ 9524 h 1600200"/>
              <a:gd name="connsiteX1" fmla="*/ 8307095 w 8307095"/>
              <a:gd name="connsiteY1" fmla="*/ 0 h 1600200"/>
              <a:gd name="connsiteX2" fmla="*/ 8307095 w 8307095"/>
              <a:gd name="connsiteY2" fmla="*/ 1600200 h 1600200"/>
              <a:gd name="connsiteX3" fmla="*/ 0 w 8307095"/>
              <a:gd name="connsiteY3" fmla="*/ 1600200 h 1600200"/>
              <a:gd name="connsiteX4" fmla="*/ 1583530 w 8307095"/>
              <a:gd name="connsiteY4" fmla="*/ 9524 h 160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07095" h="1600200">
                <a:moveTo>
                  <a:pt x="1583530" y="9524"/>
                </a:moveTo>
                <a:lnTo>
                  <a:pt x="8307095" y="0"/>
                </a:lnTo>
                <a:lnTo>
                  <a:pt x="8307095" y="1600200"/>
                </a:lnTo>
                <a:lnTo>
                  <a:pt x="0" y="1600200"/>
                </a:lnTo>
                <a:lnTo>
                  <a:pt x="1583530" y="9524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文本框 45">
            <a:extLst>
              <a:ext uri="{FF2B5EF4-FFF2-40B4-BE49-F238E27FC236}">
                <a16:creationId xmlns:a16="http://schemas.microsoft.com/office/drawing/2014/main" id="{ED3A1DA9-4633-44AD-8042-E29DC1E243FF}"/>
              </a:ext>
            </a:extLst>
          </p:cNvPr>
          <p:cNvSpPr txBox="1"/>
          <p:nvPr/>
        </p:nvSpPr>
        <p:spPr>
          <a:xfrm>
            <a:off x="529406" y="2694239"/>
            <a:ext cx="531718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0" b="1" dirty="0">
                <a:solidFill>
                  <a:schemeClr val="bg1"/>
                </a:solidFill>
                <a:latin typeface="+mj-lt"/>
                <a:ea typeface="Sandoll 네모니 01 Basic" panose="020B0600000101010101" pitchFamily="34" charset="-127"/>
              </a:rPr>
              <a:t>정보보안 이론</a:t>
            </a:r>
            <a:endParaRPr lang="en-US" altLang="ko-KR" sz="1200" b="1" dirty="0">
              <a:solidFill>
                <a:schemeClr val="bg1"/>
              </a:solidFill>
              <a:latin typeface="+mj-lt"/>
              <a:ea typeface="Sandoll 네모니 01 Basic" panose="020B0600000101010101" pitchFamily="34" charset="-127"/>
            </a:endParaRPr>
          </a:p>
          <a:p>
            <a:endParaRPr lang="en-US" altLang="ko-KR" sz="1200" b="1" dirty="0">
              <a:solidFill>
                <a:schemeClr val="bg1"/>
              </a:solidFill>
              <a:latin typeface="+mj-lt"/>
              <a:ea typeface="Sandoll 네모니 01 Basic" panose="020B0600000101010101" pitchFamily="34" charset="-127"/>
            </a:endParaRPr>
          </a:p>
          <a:p>
            <a:r>
              <a:rPr lang="en-US" altLang="ko-KR" sz="3200" b="1" dirty="0">
                <a:solidFill>
                  <a:schemeClr val="bg1"/>
                </a:solidFill>
                <a:latin typeface="+mj-lt"/>
                <a:ea typeface="Sandoll 네모니 01 Basic" panose="020B0600000101010101" pitchFamily="34" charset="-127"/>
              </a:rPr>
              <a:t>(</a:t>
            </a:r>
            <a:r>
              <a:rPr lang="ko-KR" altLang="en-US" sz="3200" b="1" dirty="0">
                <a:solidFill>
                  <a:schemeClr val="bg1"/>
                </a:solidFill>
                <a:latin typeface="+mj-lt"/>
                <a:ea typeface="Sandoll 네모니 01 Basic" panose="020B0600000101010101" pitchFamily="34" charset="-127"/>
              </a:rPr>
              <a:t>개요</a:t>
            </a:r>
            <a:r>
              <a:rPr lang="en-US" altLang="ko-KR" sz="3200" b="1" dirty="0">
                <a:solidFill>
                  <a:schemeClr val="bg1"/>
                </a:solidFill>
                <a:latin typeface="+mj-lt"/>
                <a:ea typeface="Sandoll 네모니 01 Basic" panose="020B0600000101010101" pitchFamily="34" charset="-127"/>
              </a:rPr>
              <a:t>/</a:t>
            </a:r>
            <a:r>
              <a:rPr lang="ko-KR" altLang="en-US" sz="3200" b="1" dirty="0">
                <a:solidFill>
                  <a:schemeClr val="bg1"/>
                </a:solidFill>
                <a:latin typeface="+mj-lt"/>
                <a:ea typeface="Sandoll 네모니 01 Basic" panose="020B0600000101010101" pitchFamily="34" charset="-127"/>
              </a:rPr>
              <a:t>암호기초</a:t>
            </a:r>
            <a:r>
              <a:rPr lang="en-US" altLang="ko-KR" sz="3200" b="1" dirty="0">
                <a:solidFill>
                  <a:schemeClr val="bg1"/>
                </a:solidFill>
                <a:latin typeface="+mj-lt"/>
                <a:ea typeface="Sandoll 네모니 01 Basic" panose="020B0600000101010101" pitchFamily="34" charset="-127"/>
              </a:rPr>
              <a:t>)</a:t>
            </a:r>
          </a:p>
          <a:p>
            <a:endParaRPr lang="en-US" altLang="ko-KR" sz="5000" b="1" dirty="0">
              <a:solidFill>
                <a:schemeClr val="bg1"/>
              </a:solidFill>
              <a:latin typeface="+mj-lt"/>
              <a:ea typeface="Sandoll 네모니 01 Basic" panose="020B0600000101010101" pitchFamily="34" charset="-127"/>
            </a:endParaRPr>
          </a:p>
        </p:txBody>
      </p:sp>
      <p:sp>
        <p:nvSpPr>
          <p:cNvPr id="9" name="文本框 55">
            <a:extLst>
              <a:ext uri="{FF2B5EF4-FFF2-40B4-BE49-F238E27FC236}">
                <a16:creationId xmlns:a16="http://schemas.microsoft.com/office/drawing/2014/main" id="{39D1B499-1A48-490E-AD59-F7BA980D6B7F}"/>
              </a:ext>
            </a:extLst>
          </p:cNvPr>
          <p:cNvSpPr txBox="1"/>
          <p:nvPr/>
        </p:nvSpPr>
        <p:spPr>
          <a:xfrm>
            <a:off x="613746" y="2100288"/>
            <a:ext cx="116184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000" b="1" dirty="0">
                <a:solidFill>
                  <a:schemeClr val="bg1"/>
                </a:solidFill>
                <a:latin typeface="+mj-lt"/>
                <a:ea typeface="思源黑体 CN Normal" panose="020B0400000000000000" pitchFamily="34" charset="-122"/>
              </a:rPr>
              <a:t>2020</a:t>
            </a:r>
            <a:endParaRPr lang="zh-CN" altLang="en-US" sz="3000" b="1" dirty="0">
              <a:solidFill>
                <a:schemeClr val="bg1"/>
              </a:solidFill>
              <a:latin typeface="+mj-lt"/>
              <a:ea typeface="思源黑体 CN Normal" panose="020B0400000000000000" pitchFamily="34" charset="-122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DBB904CF-6A34-473E-9B59-43E5CFF99A69}"/>
              </a:ext>
            </a:extLst>
          </p:cNvPr>
          <p:cNvGrpSpPr/>
          <p:nvPr/>
        </p:nvGrpSpPr>
        <p:grpSpPr>
          <a:xfrm>
            <a:off x="613746" y="4565462"/>
            <a:ext cx="4299349" cy="477054"/>
            <a:chOff x="869992" y="4633557"/>
            <a:chExt cx="4299349" cy="477054"/>
          </a:xfrm>
        </p:grpSpPr>
        <p:grpSp>
          <p:nvGrpSpPr>
            <p:cNvPr id="11" name="组合 67">
              <a:extLst>
                <a:ext uri="{FF2B5EF4-FFF2-40B4-BE49-F238E27FC236}">
                  <a16:creationId xmlns:a16="http://schemas.microsoft.com/office/drawing/2014/main" id="{FD23F446-8ECE-4E02-B93C-2DAF358C768E}"/>
                </a:ext>
              </a:extLst>
            </p:cNvPr>
            <p:cNvGrpSpPr/>
            <p:nvPr/>
          </p:nvGrpSpPr>
          <p:grpSpPr>
            <a:xfrm>
              <a:off x="869992" y="4674602"/>
              <a:ext cx="263539" cy="263539"/>
              <a:chOff x="8170864" y="5023541"/>
              <a:chExt cx="263539" cy="263539"/>
            </a:xfrm>
          </p:grpSpPr>
          <p:sp>
            <p:nvSpPr>
              <p:cNvPr id="12" name="Freeform 206">
                <a:extLst>
                  <a:ext uri="{FF2B5EF4-FFF2-40B4-BE49-F238E27FC236}">
                    <a16:creationId xmlns:a16="http://schemas.microsoft.com/office/drawing/2014/main" id="{C1411FED-C5B8-45EB-BABE-9C7D3929E93C}"/>
                  </a:ext>
                </a:extLst>
              </p:cNvPr>
              <p:cNvSpPr/>
              <p:nvPr/>
            </p:nvSpPr>
            <p:spPr>
              <a:xfrm>
                <a:off x="8232002" y="5084445"/>
                <a:ext cx="141263" cy="14173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56" y="16369"/>
                    </a:moveTo>
                    <a:cubicBezTo>
                      <a:pt x="844" y="16706"/>
                      <a:pt x="0" y="17887"/>
                      <a:pt x="0" y="19069"/>
                    </a:cubicBezTo>
                    <a:cubicBezTo>
                      <a:pt x="0" y="21600"/>
                      <a:pt x="0" y="21600"/>
                      <a:pt x="0" y="21600"/>
                    </a:cubicBezTo>
                    <a:cubicBezTo>
                      <a:pt x="21600" y="21600"/>
                      <a:pt x="21600" y="21600"/>
                      <a:pt x="21600" y="21600"/>
                    </a:cubicBezTo>
                    <a:cubicBezTo>
                      <a:pt x="21600" y="19069"/>
                      <a:pt x="21600" y="19069"/>
                      <a:pt x="21600" y="19069"/>
                    </a:cubicBezTo>
                    <a:cubicBezTo>
                      <a:pt x="21600" y="17887"/>
                      <a:pt x="20756" y="16706"/>
                      <a:pt x="19744" y="16369"/>
                    </a:cubicBezTo>
                    <a:cubicBezTo>
                      <a:pt x="19575" y="16369"/>
                      <a:pt x="19575" y="16369"/>
                      <a:pt x="19575" y="16369"/>
                    </a:cubicBezTo>
                    <a:cubicBezTo>
                      <a:pt x="18394" y="16031"/>
                      <a:pt x="17381" y="15694"/>
                      <a:pt x="16875" y="15525"/>
                    </a:cubicBezTo>
                    <a:cubicBezTo>
                      <a:pt x="14850" y="14681"/>
                      <a:pt x="14344" y="14175"/>
                      <a:pt x="14344" y="13837"/>
                    </a:cubicBezTo>
                    <a:cubicBezTo>
                      <a:pt x="14006" y="13500"/>
                      <a:pt x="14175" y="12994"/>
                      <a:pt x="14513" y="12319"/>
                    </a:cubicBezTo>
                    <a:cubicBezTo>
                      <a:pt x="14681" y="12150"/>
                      <a:pt x="14850" y="11812"/>
                      <a:pt x="15019" y="11644"/>
                    </a:cubicBezTo>
                    <a:cubicBezTo>
                      <a:pt x="15019" y="11475"/>
                      <a:pt x="15019" y="11475"/>
                      <a:pt x="15019" y="11475"/>
                    </a:cubicBezTo>
                    <a:cubicBezTo>
                      <a:pt x="15525" y="10800"/>
                      <a:pt x="15863" y="10125"/>
                      <a:pt x="16031" y="9281"/>
                    </a:cubicBezTo>
                    <a:cubicBezTo>
                      <a:pt x="16369" y="8269"/>
                      <a:pt x="16538" y="7256"/>
                      <a:pt x="16538" y="6244"/>
                    </a:cubicBezTo>
                    <a:cubicBezTo>
                      <a:pt x="16538" y="5400"/>
                      <a:pt x="16369" y="4556"/>
                      <a:pt x="16200" y="3713"/>
                    </a:cubicBezTo>
                    <a:cubicBezTo>
                      <a:pt x="15863" y="3038"/>
                      <a:pt x="15356" y="2363"/>
                      <a:pt x="14850" y="1688"/>
                    </a:cubicBezTo>
                    <a:cubicBezTo>
                      <a:pt x="13669" y="675"/>
                      <a:pt x="12319" y="0"/>
                      <a:pt x="10800" y="0"/>
                    </a:cubicBezTo>
                    <a:cubicBezTo>
                      <a:pt x="9281" y="0"/>
                      <a:pt x="7931" y="675"/>
                      <a:pt x="6750" y="1688"/>
                    </a:cubicBezTo>
                    <a:cubicBezTo>
                      <a:pt x="6244" y="2363"/>
                      <a:pt x="5737" y="3038"/>
                      <a:pt x="5400" y="3713"/>
                    </a:cubicBezTo>
                    <a:cubicBezTo>
                      <a:pt x="5231" y="4556"/>
                      <a:pt x="5062" y="5400"/>
                      <a:pt x="5062" y="6244"/>
                    </a:cubicBezTo>
                    <a:cubicBezTo>
                      <a:pt x="5062" y="7256"/>
                      <a:pt x="5231" y="8269"/>
                      <a:pt x="5569" y="9281"/>
                    </a:cubicBezTo>
                    <a:cubicBezTo>
                      <a:pt x="5737" y="10125"/>
                      <a:pt x="6075" y="10800"/>
                      <a:pt x="6581" y="11475"/>
                    </a:cubicBezTo>
                    <a:cubicBezTo>
                      <a:pt x="6581" y="11644"/>
                      <a:pt x="6581" y="11644"/>
                      <a:pt x="6581" y="11644"/>
                    </a:cubicBezTo>
                    <a:cubicBezTo>
                      <a:pt x="6750" y="11812"/>
                      <a:pt x="6919" y="12150"/>
                      <a:pt x="7087" y="12319"/>
                    </a:cubicBezTo>
                    <a:cubicBezTo>
                      <a:pt x="7425" y="12994"/>
                      <a:pt x="7594" y="13500"/>
                      <a:pt x="7256" y="13837"/>
                    </a:cubicBezTo>
                    <a:cubicBezTo>
                      <a:pt x="7256" y="14175"/>
                      <a:pt x="6750" y="14681"/>
                      <a:pt x="4725" y="15525"/>
                    </a:cubicBezTo>
                    <a:cubicBezTo>
                      <a:pt x="4219" y="15694"/>
                      <a:pt x="3206" y="16031"/>
                      <a:pt x="2025" y="16369"/>
                    </a:cubicBezTo>
                    <a:lnTo>
                      <a:pt x="1856" y="16369"/>
                    </a:lnTo>
                    <a:close/>
                    <a:moveTo>
                      <a:pt x="5062" y="16200"/>
                    </a:moveTo>
                    <a:cubicBezTo>
                      <a:pt x="5737" y="15862"/>
                      <a:pt x="6244" y="15694"/>
                      <a:pt x="6750" y="15356"/>
                    </a:cubicBezTo>
                    <a:cubicBezTo>
                      <a:pt x="7425" y="15019"/>
                      <a:pt x="7762" y="14681"/>
                      <a:pt x="8100" y="14344"/>
                    </a:cubicBezTo>
                    <a:cubicBezTo>
                      <a:pt x="8269" y="13669"/>
                      <a:pt x="8269" y="12825"/>
                      <a:pt x="7762" y="11812"/>
                    </a:cubicBezTo>
                    <a:cubicBezTo>
                      <a:pt x="7594" y="11644"/>
                      <a:pt x="7425" y="11475"/>
                      <a:pt x="7256" y="11306"/>
                    </a:cubicBezTo>
                    <a:cubicBezTo>
                      <a:pt x="7256" y="11306"/>
                      <a:pt x="7256" y="11306"/>
                      <a:pt x="7256" y="11306"/>
                    </a:cubicBezTo>
                    <a:cubicBezTo>
                      <a:pt x="6412" y="9787"/>
                      <a:pt x="5906" y="8100"/>
                      <a:pt x="5737" y="6244"/>
                    </a:cubicBezTo>
                    <a:cubicBezTo>
                      <a:pt x="5737" y="5400"/>
                      <a:pt x="5906" y="4725"/>
                      <a:pt x="6244" y="4050"/>
                    </a:cubicBezTo>
                    <a:cubicBezTo>
                      <a:pt x="6412" y="3375"/>
                      <a:pt x="6750" y="2869"/>
                      <a:pt x="7256" y="2363"/>
                    </a:cubicBezTo>
                    <a:cubicBezTo>
                      <a:pt x="8269" y="1350"/>
                      <a:pt x="9450" y="844"/>
                      <a:pt x="10800" y="844"/>
                    </a:cubicBezTo>
                    <a:cubicBezTo>
                      <a:pt x="10800" y="844"/>
                      <a:pt x="10800" y="844"/>
                      <a:pt x="10800" y="844"/>
                    </a:cubicBezTo>
                    <a:cubicBezTo>
                      <a:pt x="12150" y="844"/>
                      <a:pt x="13331" y="1350"/>
                      <a:pt x="14344" y="2363"/>
                    </a:cubicBezTo>
                    <a:cubicBezTo>
                      <a:pt x="14850" y="2869"/>
                      <a:pt x="15188" y="3375"/>
                      <a:pt x="15356" y="4050"/>
                    </a:cubicBezTo>
                    <a:cubicBezTo>
                      <a:pt x="15694" y="4725"/>
                      <a:pt x="15863" y="5400"/>
                      <a:pt x="15863" y="6244"/>
                    </a:cubicBezTo>
                    <a:cubicBezTo>
                      <a:pt x="15694" y="8100"/>
                      <a:pt x="15188" y="9787"/>
                      <a:pt x="14344" y="11306"/>
                    </a:cubicBezTo>
                    <a:cubicBezTo>
                      <a:pt x="14344" y="11306"/>
                      <a:pt x="14344" y="11306"/>
                      <a:pt x="14344" y="11306"/>
                    </a:cubicBezTo>
                    <a:cubicBezTo>
                      <a:pt x="14175" y="11475"/>
                      <a:pt x="14006" y="11644"/>
                      <a:pt x="14006" y="11812"/>
                    </a:cubicBezTo>
                    <a:cubicBezTo>
                      <a:pt x="13331" y="12825"/>
                      <a:pt x="13331" y="13669"/>
                      <a:pt x="13500" y="14344"/>
                    </a:cubicBezTo>
                    <a:cubicBezTo>
                      <a:pt x="13838" y="14681"/>
                      <a:pt x="14175" y="15019"/>
                      <a:pt x="14850" y="15356"/>
                    </a:cubicBezTo>
                    <a:cubicBezTo>
                      <a:pt x="15356" y="15694"/>
                      <a:pt x="15863" y="15862"/>
                      <a:pt x="16538" y="16200"/>
                    </a:cubicBezTo>
                    <a:cubicBezTo>
                      <a:pt x="17213" y="16369"/>
                      <a:pt x="18056" y="16706"/>
                      <a:pt x="19406" y="17044"/>
                    </a:cubicBezTo>
                    <a:cubicBezTo>
                      <a:pt x="20250" y="17381"/>
                      <a:pt x="20756" y="18225"/>
                      <a:pt x="20756" y="19069"/>
                    </a:cubicBezTo>
                    <a:cubicBezTo>
                      <a:pt x="20756" y="20756"/>
                      <a:pt x="20756" y="20756"/>
                      <a:pt x="20756" y="20756"/>
                    </a:cubicBezTo>
                    <a:cubicBezTo>
                      <a:pt x="844" y="20756"/>
                      <a:pt x="844" y="20756"/>
                      <a:pt x="844" y="20756"/>
                    </a:cubicBezTo>
                    <a:cubicBezTo>
                      <a:pt x="844" y="19069"/>
                      <a:pt x="844" y="19069"/>
                      <a:pt x="844" y="19069"/>
                    </a:cubicBezTo>
                    <a:cubicBezTo>
                      <a:pt x="844" y="18225"/>
                      <a:pt x="1350" y="17381"/>
                      <a:pt x="2194" y="17044"/>
                    </a:cubicBezTo>
                    <a:cubicBezTo>
                      <a:pt x="3544" y="16706"/>
                      <a:pt x="4387" y="16369"/>
                      <a:pt x="5062" y="16200"/>
                    </a:cubicBezTo>
                    <a:close/>
                  </a:path>
                </a:pathLst>
              </a:custGeom>
              <a:solidFill>
                <a:schemeClr val="bg1"/>
              </a:solidFill>
              <a:ln w="6350" cap="flat">
                <a:solidFill>
                  <a:schemeClr val="bg1"/>
                </a:solidFill>
                <a:miter lim="400000"/>
              </a:ln>
              <a:effectLst/>
            </p:spPr>
            <p:txBody>
              <a:bodyPr wrap="square" lIns="91439" tIns="91439" rIns="91439" bIns="9143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3" name="椭圆 66">
                <a:extLst>
                  <a:ext uri="{FF2B5EF4-FFF2-40B4-BE49-F238E27FC236}">
                    <a16:creationId xmlns:a16="http://schemas.microsoft.com/office/drawing/2014/main" id="{EDE84883-8FB2-455C-BF8D-D631C7EB97F9}"/>
                  </a:ext>
                </a:extLst>
              </p:cNvPr>
              <p:cNvSpPr/>
              <p:nvPr/>
            </p:nvSpPr>
            <p:spPr>
              <a:xfrm>
                <a:off x="8170864" y="5023541"/>
                <a:ext cx="263539" cy="263539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4" name="组合 74">
              <a:extLst>
                <a:ext uri="{FF2B5EF4-FFF2-40B4-BE49-F238E27FC236}">
                  <a16:creationId xmlns:a16="http://schemas.microsoft.com/office/drawing/2014/main" id="{52C2810B-BE01-4AD7-84C9-1B923CF578E0}"/>
                </a:ext>
              </a:extLst>
            </p:cNvPr>
            <p:cNvGrpSpPr/>
            <p:nvPr/>
          </p:nvGrpSpPr>
          <p:grpSpPr>
            <a:xfrm>
              <a:off x="2582576" y="4674601"/>
              <a:ext cx="263539" cy="263539"/>
              <a:chOff x="8114649" y="5598984"/>
              <a:chExt cx="263539" cy="263539"/>
            </a:xfrm>
          </p:grpSpPr>
          <p:sp>
            <p:nvSpPr>
              <p:cNvPr id="15" name="椭圆 71">
                <a:extLst>
                  <a:ext uri="{FF2B5EF4-FFF2-40B4-BE49-F238E27FC236}">
                    <a16:creationId xmlns:a16="http://schemas.microsoft.com/office/drawing/2014/main" id="{349DE0D9-C344-4565-8B27-D17A7F3ACDB5}"/>
                  </a:ext>
                </a:extLst>
              </p:cNvPr>
              <p:cNvSpPr/>
              <p:nvPr/>
            </p:nvSpPr>
            <p:spPr>
              <a:xfrm>
                <a:off x="8114649" y="5598984"/>
                <a:ext cx="263539" cy="263539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Freeform 220">
                <a:extLst>
                  <a:ext uri="{FF2B5EF4-FFF2-40B4-BE49-F238E27FC236}">
                    <a16:creationId xmlns:a16="http://schemas.microsoft.com/office/drawing/2014/main" id="{A71FB9FB-41EE-4940-BAE2-8ABD5B3B6E98}"/>
                  </a:ext>
                </a:extLst>
              </p:cNvPr>
              <p:cNvSpPr/>
              <p:nvPr/>
            </p:nvSpPr>
            <p:spPr>
              <a:xfrm>
                <a:off x="8175787" y="5660122"/>
                <a:ext cx="141263" cy="14126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869"/>
                    </a:moveTo>
                    <a:cubicBezTo>
                      <a:pt x="21600" y="2363"/>
                      <a:pt x="21094" y="1856"/>
                      <a:pt x="20587" y="1856"/>
                    </a:cubicBezTo>
                    <a:cubicBezTo>
                      <a:pt x="17212" y="1856"/>
                      <a:pt x="17212" y="1856"/>
                      <a:pt x="17212" y="1856"/>
                    </a:cubicBezTo>
                    <a:cubicBezTo>
                      <a:pt x="17212" y="506"/>
                      <a:pt x="17212" y="506"/>
                      <a:pt x="17212" y="506"/>
                    </a:cubicBezTo>
                    <a:cubicBezTo>
                      <a:pt x="17212" y="338"/>
                      <a:pt x="17044" y="169"/>
                      <a:pt x="16875" y="169"/>
                    </a:cubicBezTo>
                    <a:cubicBezTo>
                      <a:pt x="16706" y="169"/>
                      <a:pt x="16537" y="338"/>
                      <a:pt x="16537" y="506"/>
                    </a:cubicBezTo>
                    <a:cubicBezTo>
                      <a:pt x="16537" y="1856"/>
                      <a:pt x="16537" y="1856"/>
                      <a:pt x="16537" y="1856"/>
                    </a:cubicBezTo>
                    <a:cubicBezTo>
                      <a:pt x="11137" y="1856"/>
                      <a:pt x="11137" y="1856"/>
                      <a:pt x="11137" y="1856"/>
                    </a:cubicBezTo>
                    <a:cubicBezTo>
                      <a:pt x="11137" y="506"/>
                      <a:pt x="11137" y="506"/>
                      <a:pt x="11137" y="506"/>
                    </a:cubicBezTo>
                    <a:cubicBezTo>
                      <a:pt x="11137" y="338"/>
                      <a:pt x="10969" y="169"/>
                      <a:pt x="10800" y="169"/>
                    </a:cubicBezTo>
                    <a:cubicBezTo>
                      <a:pt x="10631" y="169"/>
                      <a:pt x="10462" y="338"/>
                      <a:pt x="10462" y="506"/>
                    </a:cubicBezTo>
                    <a:cubicBezTo>
                      <a:pt x="10462" y="1856"/>
                      <a:pt x="10462" y="1856"/>
                      <a:pt x="10462" y="1856"/>
                    </a:cubicBezTo>
                    <a:cubicBezTo>
                      <a:pt x="5063" y="1856"/>
                      <a:pt x="5063" y="1856"/>
                      <a:pt x="5063" y="1856"/>
                    </a:cubicBezTo>
                    <a:cubicBezTo>
                      <a:pt x="5063" y="338"/>
                      <a:pt x="5063" y="338"/>
                      <a:pt x="5063" y="338"/>
                    </a:cubicBezTo>
                    <a:cubicBezTo>
                      <a:pt x="5063" y="169"/>
                      <a:pt x="4894" y="0"/>
                      <a:pt x="4725" y="0"/>
                    </a:cubicBezTo>
                    <a:cubicBezTo>
                      <a:pt x="4556" y="0"/>
                      <a:pt x="4388" y="169"/>
                      <a:pt x="4388" y="338"/>
                    </a:cubicBezTo>
                    <a:cubicBezTo>
                      <a:pt x="4388" y="1856"/>
                      <a:pt x="4388" y="1856"/>
                      <a:pt x="4388" y="1856"/>
                    </a:cubicBezTo>
                    <a:cubicBezTo>
                      <a:pt x="1013" y="1856"/>
                      <a:pt x="1013" y="1856"/>
                      <a:pt x="1013" y="1856"/>
                    </a:cubicBezTo>
                    <a:cubicBezTo>
                      <a:pt x="506" y="1856"/>
                      <a:pt x="0" y="2363"/>
                      <a:pt x="0" y="2869"/>
                    </a:cubicBezTo>
                    <a:cubicBezTo>
                      <a:pt x="0" y="20587"/>
                      <a:pt x="0" y="20587"/>
                      <a:pt x="0" y="20587"/>
                    </a:cubicBezTo>
                    <a:cubicBezTo>
                      <a:pt x="0" y="21094"/>
                      <a:pt x="506" y="21600"/>
                      <a:pt x="1013" y="21600"/>
                    </a:cubicBezTo>
                    <a:cubicBezTo>
                      <a:pt x="20587" y="21600"/>
                      <a:pt x="20587" y="21600"/>
                      <a:pt x="20587" y="21600"/>
                    </a:cubicBezTo>
                    <a:cubicBezTo>
                      <a:pt x="21094" y="21600"/>
                      <a:pt x="21600" y="21094"/>
                      <a:pt x="21600" y="20587"/>
                    </a:cubicBezTo>
                    <a:lnTo>
                      <a:pt x="21600" y="2869"/>
                    </a:lnTo>
                    <a:close/>
                    <a:moveTo>
                      <a:pt x="20756" y="20756"/>
                    </a:moveTo>
                    <a:cubicBezTo>
                      <a:pt x="844" y="20756"/>
                      <a:pt x="844" y="20756"/>
                      <a:pt x="844" y="20756"/>
                    </a:cubicBezTo>
                    <a:cubicBezTo>
                      <a:pt x="844" y="7088"/>
                      <a:pt x="844" y="7088"/>
                      <a:pt x="844" y="7088"/>
                    </a:cubicBezTo>
                    <a:cubicBezTo>
                      <a:pt x="20756" y="7088"/>
                      <a:pt x="20756" y="7088"/>
                      <a:pt x="20756" y="7088"/>
                    </a:cubicBezTo>
                    <a:lnTo>
                      <a:pt x="20756" y="20756"/>
                    </a:lnTo>
                    <a:close/>
                    <a:moveTo>
                      <a:pt x="20756" y="6244"/>
                    </a:moveTo>
                    <a:cubicBezTo>
                      <a:pt x="844" y="6244"/>
                      <a:pt x="844" y="6244"/>
                      <a:pt x="844" y="6244"/>
                    </a:cubicBezTo>
                    <a:cubicBezTo>
                      <a:pt x="844" y="2700"/>
                      <a:pt x="844" y="2700"/>
                      <a:pt x="844" y="2700"/>
                    </a:cubicBezTo>
                    <a:cubicBezTo>
                      <a:pt x="4388" y="2700"/>
                      <a:pt x="4388" y="2700"/>
                      <a:pt x="4388" y="2700"/>
                    </a:cubicBezTo>
                    <a:cubicBezTo>
                      <a:pt x="4388" y="3881"/>
                      <a:pt x="4388" y="3881"/>
                      <a:pt x="4388" y="3881"/>
                    </a:cubicBezTo>
                    <a:cubicBezTo>
                      <a:pt x="4388" y="4219"/>
                      <a:pt x="4556" y="4388"/>
                      <a:pt x="4725" y="4388"/>
                    </a:cubicBezTo>
                    <a:cubicBezTo>
                      <a:pt x="4894" y="4388"/>
                      <a:pt x="5063" y="4219"/>
                      <a:pt x="5063" y="3881"/>
                    </a:cubicBezTo>
                    <a:cubicBezTo>
                      <a:pt x="5063" y="2700"/>
                      <a:pt x="5063" y="2700"/>
                      <a:pt x="5063" y="2700"/>
                    </a:cubicBezTo>
                    <a:cubicBezTo>
                      <a:pt x="10462" y="2700"/>
                      <a:pt x="10462" y="2700"/>
                      <a:pt x="10462" y="2700"/>
                    </a:cubicBezTo>
                    <a:cubicBezTo>
                      <a:pt x="10462" y="4219"/>
                      <a:pt x="10462" y="4219"/>
                      <a:pt x="10462" y="4219"/>
                    </a:cubicBezTo>
                    <a:cubicBezTo>
                      <a:pt x="10462" y="4388"/>
                      <a:pt x="10631" y="4556"/>
                      <a:pt x="10800" y="4556"/>
                    </a:cubicBezTo>
                    <a:cubicBezTo>
                      <a:pt x="10969" y="4556"/>
                      <a:pt x="11137" y="4388"/>
                      <a:pt x="11137" y="4219"/>
                    </a:cubicBezTo>
                    <a:cubicBezTo>
                      <a:pt x="11137" y="2700"/>
                      <a:pt x="11137" y="2700"/>
                      <a:pt x="11137" y="2700"/>
                    </a:cubicBezTo>
                    <a:cubicBezTo>
                      <a:pt x="16537" y="2700"/>
                      <a:pt x="16537" y="2700"/>
                      <a:pt x="16537" y="2700"/>
                    </a:cubicBezTo>
                    <a:cubicBezTo>
                      <a:pt x="16537" y="4219"/>
                      <a:pt x="16537" y="4219"/>
                      <a:pt x="16537" y="4219"/>
                    </a:cubicBezTo>
                    <a:cubicBezTo>
                      <a:pt x="16537" y="4388"/>
                      <a:pt x="16706" y="4556"/>
                      <a:pt x="16875" y="4556"/>
                    </a:cubicBezTo>
                    <a:cubicBezTo>
                      <a:pt x="17044" y="4556"/>
                      <a:pt x="17212" y="4388"/>
                      <a:pt x="17212" y="4219"/>
                    </a:cubicBezTo>
                    <a:cubicBezTo>
                      <a:pt x="17212" y="2700"/>
                      <a:pt x="17212" y="2700"/>
                      <a:pt x="17212" y="2700"/>
                    </a:cubicBezTo>
                    <a:cubicBezTo>
                      <a:pt x="20756" y="2700"/>
                      <a:pt x="20756" y="2700"/>
                      <a:pt x="20756" y="2700"/>
                    </a:cubicBezTo>
                    <a:lnTo>
                      <a:pt x="20756" y="6244"/>
                    </a:lnTo>
                    <a:close/>
                  </a:path>
                </a:pathLst>
              </a:custGeom>
              <a:solidFill>
                <a:srgbClr val="FFFFFF"/>
              </a:solidFill>
              <a:ln w="6350" cap="flat">
                <a:solidFill>
                  <a:schemeClr val="bg1"/>
                </a:solidFill>
                <a:miter lim="400000"/>
              </a:ln>
              <a:effectLst/>
            </p:spPr>
            <p:txBody>
              <a:bodyPr wrap="square" lIns="91439" tIns="91439" rIns="91439" bIns="91439" numCol="1" anchor="t">
                <a:noAutofit/>
              </a:bodyPr>
              <a:lstStyle/>
              <a:p>
                <a:endParaRPr/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53DC71E-0D1B-4EB8-86A3-03FEA3FE5A4C}"/>
                </a:ext>
              </a:extLst>
            </p:cNvPr>
            <p:cNvSpPr txBox="1"/>
            <p:nvPr/>
          </p:nvSpPr>
          <p:spPr>
            <a:xfrm>
              <a:off x="1194669" y="4633557"/>
              <a:ext cx="1142131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500" b="1" dirty="0">
                  <a:solidFill>
                    <a:schemeClr val="bg1"/>
                  </a:solidFill>
                </a:rPr>
                <a:t>김언동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1BEA6BE-4BA1-4C6B-A620-C6418B11B81C}"/>
                </a:ext>
              </a:extLst>
            </p:cNvPr>
            <p:cNvSpPr txBox="1"/>
            <p:nvPr/>
          </p:nvSpPr>
          <p:spPr>
            <a:xfrm>
              <a:off x="2907252" y="4633557"/>
              <a:ext cx="2262089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500" b="1" dirty="0">
                  <a:solidFill>
                    <a:schemeClr val="bg1"/>
                  </a:solidFill>
                </a:rPr>
                <a:t>2020-02-05</a:t>
              </a:r>
              <a:endParaRPr lang="ko-KR" altLang="en-US" sz="25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E1FD7FB4-10D8-48C3-92A0-2B56CD6C6611}"/>
              </a:ext>
            </a:extLst>
          </p:cNvPr>
          <p:cNvGrpSpPr/>
          <p:nvPr/>
        </p:nvGrpSpPr>
        <p:grpSpPr>
          <a:xfrm>
            <a:off x="5329394" y="5663684"/>
            <a:ext cx="6557426" cy="369332"/>
            <a:chOff x="5348247" y="5445023"/>
            <a:chExt cx="6557426" cy="36933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37CA7D1-DA67-4E1F-8508-9F2591D0E91E}"/>
                </a:ext>
              </a:extLst>
            </p:cNvPr>
            <p:cNvSpPr txBox="1"/>
            <p:nvPr/>
          </p:nvSpPr>
          <p:spPr>
            <a:xfrm>
              <a:off x="5646476" y="5445023"/>
              <a:ext cx="62591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컴퓨터 공학과 김언동</a:t>
              </a:r>
              <a:endParaRPr lang="en-US" altLang="ko-KR" b="1" dirty="0"/>
            </a:p>
          </p:txBody>
        </p:sp>
        <p:grpSp>
          <p:nvGrpSpPr>
            <p:cNvPr id="20" name="组合 67">
              <a:extLst>
                <a:ext uri="{FF2B5EF4-FFF2-40B4-BE49-F238E27FC236}">
                  <a16:creationId xmlns:a16="http://schemas.microsoft.com/office/drawing/2014/main" id="{3B184599-E13E-4838-B0CC-39F2B6F9F61A}"/>
                </a:ext>
              </a:extLst>
            </p:cNvPr>
            <p:cNvGrpSpPr/>
            <p:nvPr/>
          </p:nvGrpSpPr>
          <p:grpSpPr>
            <a:xfrm>
              <a:off x="5348247" y="5497919"/>
              <a:ext cx="263539" cy="263539"/>
              <a:chOff x="8170864" y="5023541"/>
              <a:chExt cx="263539" cy="263539"/>
            </a:xfrm>
          </p:grpSpPr>
          <p:sp>
            <p:nvSpPr>
              <p:cNvPr id="21" name="Freeform 206">
                <a:extLst>
                  <a:ext uri="{FF2B5EF4-FFF2-40B4-BE49-F238E27FC236}">
                    <a16:creationId xmlns:a16="http://schemas.microsoft.com/office/drawing/2014/main" id="{475CC12F-0438-4D5C-9BFB-C1344E556E83}"/>
                  </a:ext>
                </a:extLst>
              </p:cNvPr>
              <p:cNvSpPr/>
              <p:nvPr/>
            </p:nvSpPr>
            <p:spPr>
              <a:xfrm>
                <a:off x="8232002" y="5084445"/>
                <a:ext cx="141263" cy="14173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56" y="16369"/>
                    </a:moveTo>
                    <a:cubicBezTo>
                      <a:pt x="844" y="16706"/>
                      <a:pt x="0" y="17887"/>
                      <a:pt x="0" y="19069"/>
                    </a:cubicBezTo>
                    <a:cubicBezTo>
                      <a:pt x="0" y="21600"/>
                      <a:pt x="0" y="21600"/>
                      <a:pt x="0" y="21600"/>
                    </a:cubicBezTo>
                    <a:cubicBezTo>
                      <a:pt x="21600" y="21600"/>
                      <a:pt x="21600" y="21600"/>
                      <a:pt x="21600" y="21600"/>
                    </a:cubicBezTo>
                    <a:cubicBezTo>
                      <a:pt x="21600" y="19069"/>
                      <a:pt x="21600" y="19069"/>
                      <a:pt x="21600" y="19069"/>
                    </a:cubicBezTo>
                    <a:cubicBezTo>
                      <a:pt x="21600" y="17887"/>
                      <a:pt x="20756" y="16706"/>
                      <a:pt x="19744" y="16369"/>
                    </a:cubicBezTo>
                    <a:cubicBezTo>
                      <a:pt x="19575" y="16369"/>
                      <a:pt x="19575" y="16369"/>
                      <a:pt x="19575" y="16369"/>
                    </a:cubicBezTo>
                    <a:cubicBezTo>
                      <a:pt x="18394" y="16031"/>
                      <a:pt x="17381" y="15694"/>
                      <a:pt x="16875" y="15525"/>
                    </a:cubicBezTo>
                    <a:cubicBezTo>
                      <a:pt x="14850" y="14681"/>
                      <a:pt x="14344" y="14175"/>
                      <a:pt x="14344" y="13837"/>
                    </a:cubicBezTo>
                    <a:cubicBezTo>
                      <a:pt x="14006" y="13500"/>
                      <a:pt x="14175" y="12994"/>
                      <a:pt x="14513" y="12319"/>
                    </a:cubicBezTo>
                    <a:cubicBezTo>
                      <a:pt x="14681" y="12150"/>
                      <a:pt x="14850" y="11812"/>
                      <a:pt x="15019" y="11644"/>
                    </a:cubicBezTo>
                    <a:cubicBezTo>
                      <a:pt x="15019" y="11475"/>
                      <a:pt x="15019" y="11475"/>
                      <a:pt x="15019" y="11475"/>
                    </a:cubicBezTo>
                    <a:cubicBezTo>
                      <a:pt x="15525" y="10800"/>
                      <a:pt x="15863" y="10125"/>
                      <a:pt x="16031" y="9281"/>
                    </a:cubicBezTo>
                    <a:cubicBezTo>
                      <a:pt x="16369" y="8269"/>
                      <a:pt x="16538" y="7256"/>
                      <a:pt x="16538" y="6244"/>
                    </a:cubicBezTo>
                    <a:cubicBezTo>
                      <a:pt x="16538" y="5400"/>
                      <a:pt x="16369" y="4556"/>
                      <a:pt x="16200" y="3713"/>
                    </a:cubicBezTo>
                    <a:cubicBezTo>
                      <a:pt x="15863" y="3038"/>
                      <a:pt x="15356" y="2363"/>
                      <a:pt x="14850" y="1688"/>
                    </a:cubicBezTo>
                    <a:cubicBezTo>
                      <a:pt x="13669" y="675"/>
                      <a:pt x="12319" y="0"/>
                      <a:pt x="10800" y="0"/>
                    </a:cubicBezTo>
                    <a:cubicBezTo>
                      <a:pt x="9281" y="0"/>
                      <a:pt x="7931" y="675"/>
                      <a:pt x="6750" y="1688"/>
                    </a:cubicBezTo>
                    <a:cubicBezTo>
                      <a:pt x="6244" y="2363"/>
                      <a:pt x="5737" y="3038"/>
                      <a:pt x="5400" y="3713"/>
                    </a:cubicBezTo>
                    <a:cubicBezTo>
                      <a:pt x="5231" y="4556"/>
                      <a:pt x="5062" y="5400"/>
                      <a:pt x="5062" y="6244"/>
                    </a:cubicBezTo>
                    <a:cubicBezTo>
                      <a:pt x="5062" y="7256"/>
                      <a:pt x="5231" y="8269"/>
                      <a:pt x="5569" y="9281"/>
                    </a:cubicBezTo>
                    <a:cubicBezTo>
                      <a:pt x="5737" y="10125"/>
                      <a:pt x="6075" y="10800"/>
                      <a:pt x="6581" y="11475"/>
                    </a:cubicBezTo>
                    <a:cubicBezTo>
                      <a:pt x="6581" y="11644"/>
                      <a:pt x="6581" y="11644"/>
                      <a:pt x="6581" y="11644"/>
                    </a:cubicBezTo>
                    <a:cubicBezTo>
                      <a:pt x="6750" y="11812"/>
                      <a:pt x="6919" y="12150"/>
                      <a:pt x="7087" y="12319"/>
                    </a:cubicBezTo>
                    <a:cubicBezTo>
                      <a:pt x="7425" y="12994"/>
                      <a:pt x="7594" y="13500"/>
                      <a:pt x="7256" y="13837"/>
                    </a:cubicBezTo>
                    <a:cubicBezTo>
                      <a:pt x="7256" y="14175"/>
                      <a:pt x="6750" y="14681"/>
                      <a:pt x="4725" y="15525"/>
                    </a:cubicBezTo>
                    <a:cubicBezTo>
                      <a:pt x="4219" y="15694"/>
                      <a:pt x="3206" y="16031"/>
                      <a:pt x="2025" y="16369"/>
                    </a:cubicBezTo>
                    <a:lnTo>
                      <a:pt x="1856" y="16369"/>
                    </a:lnTo>
                    <a:close/>
                    <a:moveTo>
                      <a:pt x="5062" y="16200"/>
                    </a:moveTo>
                    <a:cubicBezTo>
                      <a:pt x="5737" y="15862"/>
                      <a:pt x="6244" y="15694"/>
                      <a:pt x="6750" y="15356"/>
                    </a:cubicBezTo>
                    <a:cubicBezTo>
                      <a:pt x="7425" y="15019"/>
                      <a:pt x="7762" y="14681"/>
                      <a:pt x="8100" y="14344"/>
                    </a:cubicBezTo>
                    <a:cubicBezTo>
                      <a:pt x="8269" y="13669"/>
                      <a:pt x="8269" y="12825"/>
                      <a:pt x="7762" y="11812"/>
                    </a:cubicBezTo>
                    <a:cubicBezTo>
                      <a:pt x="7594" y="11644"/>
                      <a:pt x="7425" y="11475"/>
                      <a:pt x="7256" y="11306"/>
                    </a:cubicBezTo>
                    <a:cubicBezTo>
                      <a:pt x="7256" y="11306"/>
                      <a:pt x="7256" y="11306"/>
                      <a:pt x="7256" y="11306"/>
                    </a:cubicBezTo>
                    <a:cubicBezTo>
                      <a:pt x="6412" y="9787"/>
                      <a:pt x="5906" y="8100"/>
                      <a:pt x="5737" y="6244"/>
                    </a:cubicBezTo>
                    <a:cubicBezTo>
                      <a:pt x="5737" y="5400"/>
                      <a:pt x="5906" y="4725"/>
                      <a:pt x="6244" y="4050"/>
                    </a:cubicBezTo>
                    <a:cubicBezTo>
                      <a:pt x="6412" y="3375"/>
                      <a:pt x="6750" y="2869"/>
                      <a:pt x="7256" y="2363"/>
                    </a:cubicBezTo>
                    <a:cubicBezTo>
                      <a:pt x="8269" y="1350"/>
                      <a:pt x="9450" y="844"/>
                      <a:pt x="10800" y="844"/>
                    </a:cubicBezTo>
                    <a:cubicBezTo>
                      <a:pt x="10800" y="844"/>
                      <a:pt x="10800" y="844"/>
                      <a:pt x="10800" y="844"/>
                    </a:cubicBezTo>
                    <a:cubicBezTo>
                      <a:pt x="12150" y="844"/>
                      <a:pt x="13331" y="1350"/>
                      <a:pt x="14344" y="2363"/>
                    </a:cubicBezTo>
                    <a:cubicBezTo>
                      <a:pt x="14850" y="2869"/>
                      <a:pt x="15188" y="3375"/>
                      <a:pt x="15356" y="4050"/>
                    </a:cubicBezTo>
                    <a:cubicBezTo>
                      <a:pt x="15694" y="4725"/>
                      <a:pt x="15863" y="5400"/>
                      <a:pt x="15863" y="6244"/>
                    </a:cubicBezTo>
                    <a:cubicBezTo>
                      <a:pt x="15694" y="8100"/>
                      <a:pt x="15188" y="9787"/>
                      <a:pt x="14344" y="11306"/>
                    </a:cubicBezTo>
                    <a:cubicBezTo>
                      <a:pt x="14344" y="11306"/>
                      <a:pt x="14344" y="11306"/>
                      <a:pt x="14344" y="11306"/>
                    </a:cubicBezTo>
                    <a:cubicBezTo>
                      <a:pt x="14175" y="11475"/>
                      <a:pt x="14006" y="11644"/>
                      <a:pt x="14006" y="11812"/>
                    </a:cubicBezTo>
                    <a:cubicBezTo>
                      <a:pt x="13331" y="12825"/>
                      <a:pt x="13331" y="13669"/>
                      <a:pt x="13500" y="14344"/>
                    </a:cubicBezTo>
                    <a:cubicBezTo>
                      <a:pt x="13838" y="14681"/>
                      <a:pt x="14175" y="15019"/>
                      <a:pt x="14850" y="15356"/>
                    </a:cubicBezTo>
                    <a:cubicBezTo>
                      <a:pt x="15356" y="15694"/>
                      <a:pt x="15863" y="15862"/>
                      <a:pt x="16538" y="16200"/>
                    </a:cubicBezTo>
                    <a:cubicBezTo>
                      <a:pt x="17213" y="16369"/>
                      <a:pt x="18056" y="16706"/>
                      <a:pt x="19406" y="17044"/>
                    </a:cubicBezTo>
                    <a:cubicBezTo>
                      <a:pt x="20250" y="17381"/>
                      <a:pt x="20756" y="18225"/>
                      <a:pt x="20756" y="19069"/>
                    </a:cubicBezTo>
                    <a:cubicBezTo>
                      <a:pt x="20756" y="20756"/>
                      <a:pt x="20756" y="20756"/>
                      <a:pt x="20756" y="20756"/>
                    </a:cubicBezTo>
                    <a:cubicBezTo>
                      <a:pt x="844" y="20756"/>
                      <a:pt x="844" y="20756"/>
                      <a:pt x="844" y="20756"/>
                    </a:cubicBezTo>
                    <a:cubicBezTo>
                      <a:pt x="844" y="19069"/>
                      <a:pt x="844" y="19069"/>
                      <a:pt x="844" y="19069"/>
                    </a:cubicBezTo>
                    <a:cubicBezTo>
                      <a:pt x="844" y="18225"/>
                      <a:pt x="1350" y="17381"/>
                      <a:pt x="2194" y="17044"/>
                    </a:cubicBezTo>
                    <a:cubicBezTo>
                      <a:pt x="3544" y="16706"/>
                      <a:pt x="4387" y="16369"/>
                      <a:pt x="5062" y="16200"/>
                    </a:cubicBezTo>
                    <a:close/>
                  </a:path>
                </a:pathLst>
              </a:custGeom>
              <a:solidFill>
                <a:schemeClr val="bg1"/>
              </a:solidFill>
              <a:ln w="6350" cap="flat">
                <a:solidFill>
                  <a:schemeClr val="tx1"/>
                </a:solidFill>
                <a:miter lim="400000"/>
              </a:ln>
              <a:effectLst/>
            </p:spPr>
            <p:txBody>
              <a:bodyPr wrap="square" lIns="91439" tIns="91439" rIns="91439" bIns="9143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22" name="椭圆 66">
                <a:extLst>
                  <a:ext uri="{FF2B5EF4-FFF2-40B4-BE49-F238E27FC236}">
                    <a16:creationId xmlns:a16="http://schemas.microsoft.com/office/drawing/2014/main" id="{D691E8C8-F5E1-4310-9FF8-EE2C611DF608}"/>
                  </a:ext>
                </a:extLst>
              </p:cNvPr>
              <p:cNvSpPr/>
              <p:nvPr/>
            </p:nvSpPr>
            <p:spPr>
              <a:xfrm>
                <a:off x="8170864" y="5023541"/>
                <a:ext cx="263539" cy="263539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66752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traight Connector 23"/>
          <p:cNvCxnSpPr>
            <a:cxnSpLocks/>
          </p:cNvCxnSpPr>
          <p:nvPr/>
        </p:nvCxnSpPr>
        <p:spPr>
          <a:xfrm>
            <a:off x="1295467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C69C94E7-FF80-4B01-BA12-359B4A2AE7F7}"/>
              </a:ext>
            </a:extLst>
          </p:cNvPr>
          <p:cNvGrpSpPr/>
          <p:nvPr/>
        </p:nvGrpSpPr>
        <p:grpSpPr>
          <a:xfrm>
            <a:off x="937441" y="1602203"/>
            <a:ext cx="7146162" cy="1147916"/>
            <a:chOff x="937441" y="1908058"/>
            <a:chExt cx="7146162" cy="1147916"/>
          </a:xfrm>
        </p:grpSpPr>
        <p:sp>
          <p:nvSpPr>
            <p:cNvPr id="6" name="AutoShape 2"/>
            <p:cNvSpPr>
              <a:spLocks/>
            </p:cNvSpPr>
            <p:nvPr/>
          </p:nvSpPr>
          <p:spPr bwMode="auto">
            <a:xfrm>
              <a:off x="937441" y="1908058"/>
              <a:ext cx="716051" cy="774951"/>
            </a:xfrm>
            <a:custGeom>
              <a:avLst/>
              <a:gdLst/>
              <a:ahLst/>
              <a:cxnLst/>
              <a:rect l="0" t="0" r="r" b="b"/>
              <a:pathLst>
                <a:path w="21600" h="21251">
                  <a:moveTo>
                    <a:pt x="0" y="7472"/>
                  </a:moveTo>
                  <a:cubicBezTo>
                    <a:pt x="0" y="6079"/>
                    <a:pt x="1085" y="4368"/>
                    <a:pt x="2412" y="3670"/>
                  </a:cubicBezTo>
                  <a:lnTo>
                    <a:pt x="8389" y="523"/>
                  </a:lnTo>
                  <a:cubicBezTo>
                    <a:pt x="9715" y="-175"/>
                    <a:pt x="11885" y="-175"/>
                    <a:pt x="13211" y="523"/>
                  </a:cubicBezTo>
                  <a:lnTo>
                    <a:pt x="19188" y="3670"/>
                  </a:lnTo>
                  <a:cubicBezTo>
                    <a:pt x="20515" y="4368"/>
                    <a:pt x="21600" y="6079"/>
                    <a:pt x="21600" y="7472"/>
                  </a:cubicBezTo>
                  <a:lnTo>
                    <a:pt x="21600" y="13778"/>
                  </a:lnTo>
                  <a:cubicBezTo>
                    <a:pt x="21600" y="15171"/>
                    <a:pt x="20515" y="16882"/>
                    <a:pt x="19188" y="17580"/>
                  </a:cubicBezTo>
                  <a:lnTo>
                    <a:pt x="13211" y="20727"/>
                  </a:lnTo>
                  <a:cubicBezTo>
                    <a:pt x="11885" y="21425"/>
                    <a:pt x="9715" y="21425"/>
                    <a:pt x="8389" y="20727"/>
                  </a:cubicBezTo>
                  <a:lnTo>
                    <a:pt x="2412" y="17580"/>
                  </a:lnTo>
                  <a:cubicBezTo>
                    <a:pt x="1085" y="16882"/>
                    <a:pt x="0" y="15171"/>
                    <a:pt x="0" y="13778"/>
                  </a:cubicBezTo>
                  <a:lnTo>
                    <a:pt x="0" y="7472"/>
                  </a:lnTo>
                  <a:close/>
                  <a:moveTo>
                    <a:pt x="0" y="7472"/>
                  </a:moveTo>
                </a:path>
              </a:pathLst>
            </a:custGeom>
            <a:solidFill>
              <a:srgbClr val="F4F4F4"/>
            </a:solidFill>
            <a:ln w="12700">
              <a:solidFill>
                <a:schemeClr val="tx1"/>
              </a:solidFill>
            </a:ln>
          </p:spPr>
          <p:txBody>
            <a:bodyPr lIns="0" tIns="0" rIns="0" bIns="0" anchor="ctr"/>
            <a:lstStyle/>
            <a:p>
              <a:pPr algn="ctr"/>
              <a:r>
                <a:rPr lang="en-US" sz="3333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Titillium" charset="0"/>
                </a:rPr>
                <a:t>3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DB2642D-C5E6-4CB6-9687-E1E61FB818CD}"/>
                </a:ext>
              </a:extLst>
            </p:cNvPr>
            <p:cNvSpPr txBox="1"/>
            <p:nvPr/>
          </p:nvSpPr>
          <p:spPr>
            <a:xfrm>
              <a:off x="1967542" y="2004133"/>
              <a:ext cx="4747173" cy="51289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fontAlgn="base" latinLnBrk="1"/>
              <a:r>
                <a:rPr lang="ko-KR" altLang="en-US" sz="3333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정보은닉</a:t>
              </a:r>
            </a:p>
          </p:txBody>
        </p:sp>
        <p:cxnSp>
          <p:nvCxnSpPr>
            <p:cNvPr id="13" name="Straight Connector 8">
              <a:extLst>
                <a:ext uri="{FF2B5EF4-FFF2-40B4-BE49-F238E27FC236}">
                  <a16:creationId xmlns:a16="http://schemas.microsoft.com/office/drawing/2014/main" id="{D598747D-F597-4BB3-B4DA-1F086831E9E0}"/>
                </a:ext>
              </a:extLst>
            </p:cNvPr>
            <p:cNvCxnSpPr>
              <a:cxnSpLocks/>
            </p:cNvCxnSpPr>
            <p:nvPr/>
          </p:nvCxnSpPr>
          <p:spPr>
            <a:xfrm>
              <a:off x="2014792" y="2517093"/>
              <a:ext cx="1646121" cy="0"/>
            </a:xfrm>
            <a:prstGeom prst="line">
              <a:avLst/>
            </a:prstGeom>
            <a:ln w="254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E657DC6-A0AF-47C8-A2BB-463339E7C77A}"/>
                </a:ext>
              </a:extLst>
            </p:cNvPr>
            <p:cNvSpPr txBox="1"/>
            <p:nvPr/>
          </p:nvSpPr>
          <p:spPr>
            <a:xfrm>
              <a:off x="1968867" y="2655864"/>
              <a:ext cx="611473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rgbClr val="00B0F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# </a:t>
              </a:r>
              <a:r>
                <a:rPr lang="ko-KR" altLang="en-US" sz="20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어떤 정보를 주고 받았는지 </a:t>
              </a:r>
              <a:r>
                <a:rPr lang="ko-KR" altLang="en-US" sz="2000" b="1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알수없도록</a:t>
              </a:r>
              <a:r>
                <a:rPr lang="ko-KR" altLang="en-US" sz="20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2000" b="1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하는것</a:t>
              </a:r>
              <a:r>
                <a:rPr lang="en-US" altLang="ko-KR" sz="2000" b="1" dirty="0">
                  <a:solidFill>
                    <a:srgbClr val="00B0F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endPara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E9609F90-7565-4797-9A6D-64F895016A86}"/>
              </a:ext>
            </a:extLst>
          </p:cNvPr>
          <p:cNvGrpSpPr/>
          <p:nvPr/>
        </p:nvGrpSpPr>
        <p:grpSpPr>
          <a:xfrm>
            <a:off x="937441" y="4579695"/>
            <a:ext cx="9573538" cy="1352203"/>
            <a:chOff x="937441" y="4746466"/>
            <a:chExt cx="9573538" cy="1352203"/>
          </a:xfrm>
        </p:grpSpPr>
        <p:sp>
          <p:nvSpPr>
            <p:cNvPr id="16" name="AutoShape 2">
              <a:extLst>
                <a:ext uri="{FF2B5EF4-FFF2-40B4-BE49-F238E27FC236}">
                  <a16:creationId xmlns:a16="http://schemas.microsoft.com/office/drawing/2014/main" id="{6528268A-9C28-421F-8BF4-8C44F4C22BA3}"/>
                </a:ext>
              </a:extLst>
            </p:cNvPr>
            <p:cNvSpPr>
              <a:spLocks/>
            </p:cNvSpPr>
            <p:nvPr/>
          </p:nvSpPr>
          <p:spPr bwMode="auto">
            <a:xfrm>
              <a:off x="937441" y="4746466"/>
              <a:ext cx="716051" cy="774951"/>
            </a:xfrm>
            <a:custGeom>
              <a:avLst/>
              <a:gdLst/>
              <a:ahLst/>
              <a:cxnLst/>
              <a:rect l="0" t="0" r="r" b="b"/>
              <a:pathLst>
                <a:path w="21600" h="21251">
                  <a:moveTo>
                    <a:pt x="0" y="7472"/>
                  </a:moveTo>
                  <a:cubicBezTo>
                    <a:pt x="0" y="6079"/>
                    <a:pt x="1085" y="4368"/>
                    <a:pt x="2412" y="3670"/>
                  </a:cubicBezTo>
                  <a:lnTo>
                    <a:pt x="8389" y="523"/>
                  </a:lnTo>
                  <a:cubicBezTo>
                    <a:pt x="9715" y="-175"/>
                    <a:pt x="11885" y="-175"/>
                    <a:pt x="13211" y="523"/>
                  </a:cubicBezTo>
                  <a:lnTo>
                    <a:pt x="19188" y="3670"/>
                  </a:lnTo>
                  <a:cubicBezTo>
                    <a:pt x="20515" y="4368"/>
                    <a:pt x="21600" y="6079"/>
                    <a:pt x="21600" y="7472"/>
                  </a:cubicBezTo>
                  <a:lnTo>
                    <a:pt x="21600" y="13778"/>
                  </a:lnTo>
                  <a:cubicBezTo>
                    <a:pt x="21600" y="15171"/>
                    <a:pt x="20515" y="16882"/>
                    <a:pt x="19188" y="17580"/>
                  </a:cubicBezTo>
                  <a:lnTo>
                    <a:pt x="13211" y="20727"/>
                  </a:lnTo>
                  <a:cubicBezTo>
                    <a:pt x="11885" y="21425"/>
                    <a:pt x="9715" y="21425"/>
                    <a:pt x="8389" y="20727"/>
                  </a:cubicBezTo>
                  <a:lnTo>
                    <a:pt x="2412" y="17580"/>
                  </a:lnTo>
                  <a:cubicBezTo>
                    <a:pt x="1085" y="16882"/>
                    <a:pt x="0" y="15171"/>
                    <a:pt x="0" y="13778"/>
                  </a:cubicBezTo>
                  <a:lnTo>
                    <a:pt x="0" y="7472"/>
                  </a:lnTo>
                  <a:close/>
                  <a:moveTo>
                    <a:pt x="0" y="7472"/>
                  </a:moveTo>
                </a:path>
              </a:pathLst>
            </a:custGeom>
            <a:solidFill>
              <a:srgbClr val="F4F4F4"/>
            </a:solidFill>
            <a:ln w="12700">
              <a:solidFill>
                <a:schemeClr val="tx1"/>
              </a:solidFill>
            </a:ln>
          </p:spPr>
          <p:txBody>
            <a:bodyPr lIns="0" tIns="0" rIns="0" bIns="0" anchor="ctr"/>
            <a:lstStyle/>
            <a:p>
              <a:pPr algn="ctr"/>
              <a:r>
                <a:rPr lang="en-US" sz="3333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Titillium" charset="0"/>
                </a:rPr>
                <a:t>4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5635C2E-99FC-47C9-AA3A-62400766586E}"/>
                </a:ext>
              </a:extLst>
            </p:cNvPr>
            <p:cNvSpPr txBox="1"/>
            <p:nvPr/>
          </p:nvSpPr>
          <p:spPr>
            <a:xfrm>
              <a:off x="1938577" y="4875361"/>
              <a:ext cx="7826007" cy="51289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ko-KR" altLang="en-US" sz="3333" b="1" dirty="0">
                  <a:latin typeface="맑은 고딕" panose="020B0503020000020004" pitchFamily="50" charset="-127"/>
                </a:rPr>
                <a:t>현대 암호분석 </a:t>
              </a:r>
              <a:endParaRPr lang="en-US" altLang="ko-KR" sz="3333" b="1" dirty="0">
                <a:latin typeface="맑은 고딕" panose="020B0503020000020004" pitchFamily="50" charset="-127"/>
              </a:endParaRPr>
            </a:p>
          </p:txBody>
        </p:sp>
        <p:cxnSp>
          <p:nvCxnSpPr>
            <p:cNvPr id="19" name="Straight Connector 8">
              <a:extLst>
                <a:ext uri="{FF2B5EF4-FFF2-40B4-BE49-F238E27FC236}">
                  <a16:creationId xmlns:a16="http://schemas.microsoft.com/office/drawing/2014/main" id="{34FFE35A-2543-40EE-9F6A-FBF23D0FD079}"/>
                </a:ext>
              </a:extLst>
            </p:cNvPr>
            <p:cNvCxnSpPr>
              <a:cxnSpLocks/>
            </p:cNvCxnSpPr>
            <p:nvPr/>
          </p:nvCxnSpPr>
          <p:spPr>
            <a:xfrm>
              <a:off x="1975250" y="5451015"/>
              <a:ext cx="2744532" cy="0"/>
            </a:xfrm>
            <a:prstGeom prst="line">
              <a:avLst/>
            </a:prstGeom>
            <a:ln w="254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43F5DC8-74BE-4252-85CF-5982392E52DC}"/>
                </a:ext>
              </a:extLst>
            </p:cNvPr>
            <p:cNvSpPr txBox="1"/>
            <p:nvPr/>
          </p:nvSpPr>
          <p:spPr>
            <a:xfrm>
              <a:off x="1920320" y="5698559"/>
              <a:ext cx="85906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rgbClr val="00B0F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# </a:t>
              </a:r>
              <a:r>
                <a:rPr lang="ko-KR" altLang="en-US" sz="20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현대 암호체계 설계 원칙 이해하기 위해 학습   </a:t>
              </a:r>
              <a:endPara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79480217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>
            <a:cxnSpLocks/>
          </p:cNvCxnSpPr>
          <p:nvPr/>
        </p:nvCxnSpPr>
        <p:spPr>
          <a:xfrm>
            <a:off x="1295467" y="0"/>
            <a:ext cx="0" cy="69017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AutoShape 2">
            <a:extLst>
              <a:ext uri="{FF2B5EF4-FFF2-40B4-BE49-F238E27FC236}">
                <a16:creationId xmlns:a16="http://schemas.microsoft.com/office/drawing/2014/main" id="{8E825B96-5236-43B1-929F-AE97DE973215}"/>
              </a:ext>
            </a:extLst>
          </p:cNvPr>
          <p:cNvSpPr>
            <a:spLocks/>
          </p:cNvSpPr>
          <p:nvPr/>
        </p:nvSpPr>
        <p:spPr bwMode="auto">
          <a:xfrm>
            <a:off x="937441" y="4581129"/>
            <a:ext cx="716051" cy="774951"/>
          </a:xfrm>
          <a:custGeom>
            <a:avLst/>
            <a:gdLst/>
            <a:ahLst/>
            <a:cxnLst/>
            <a:rect l="0" t="0" r="r" b="b"/>
            <a:pathLst>
              <a:path w="21600" h="21251">
                <a:moveTo>
                  <a:pt x="0" y="7472"/>
                </a:moveTo>
                <a:cubicBezTo>
                  <a:pt x="0" y="6079"/>
                  <a:pt x="1085" y="4368"/>
                  <a:pt x="2412" y="3670"/>
                </a:cubicBezTo>
                <a:lnTo>
                  <a:pt x="8389" y="523"/>
                </a:lnTo>
                <a:cubicBezTo>
                  <a:pt x="9715" y="-175"/>
                  <a:pt x="11885" y="-175"/>
                  <a:pt x="13211" y="523"/>
                </a:cubicBezTo>
                <a:lnTo>
                  <a:pt x="19188" y="3670"/>
                </a:lnTo>
                <a:cubicBezTo>
                  <a:pt x="20515" y="4368"/>
                  <a:pt x="21600" y="6079"/>
                  <a:pt x="21600" y="7472"/>
                </a:cubicBezTo>
                <a:lnTo>
                  <a:pt x="21600" y="13778"/>
                </a:lnTo>
                <a:cubicBezTo>
                  <a:pt x="21600" y="15171"/>
                  <a:pt x="20515" y="16882"/>
                  <a:pt x="19188" y="17580"/>
                </a:cubicBezTo>
                <a:lnTo>
                  <a:pt x="13211" y="20727"/>
                </a:lnTo>
                <a:cubicBezTo>
                  <a:pt x="11885" y="21425"/>
                  <a:pt x="9715" y="21425"/>
                  <a:pt x="8389" y="20727"/>
                </a:cubicBezTo>
                <a:lnTo>
                  <a:pt x="2412" y="17580"/>
                </a:lnTo>
                <a:cubicBezTo>
                  <a:pt x="1085" y="16882"/>
                  <a:pt x="0" y="15171"/>
                  <a:pt x="0" y="13778"/>
                </a:cubicBezTo>
                <a:lnTo>
                  <a:pt x="0" y="7472"/>
                </a:lnTo>
                <a:close/>
                <a:moveTo>
                  <a:pt x="0" y="7472"/>
                </a:moveTo>
              </a:path>
            </a:pathLst>
          </a:custGeom>
          <a:solidFill>
            <a:srgbClr val="F4F4F4"/>
          </a:solidFill>
          <a:ln w="12700">
            <a:solidFill>
              <a:schemeClr val="tx1"/>
            </a:solidFill>
          </a:ln>
        </p:spPr>
        <p:txBody>
          <a:bodyPr lIns="0" tIns="0" rIns="0" bIns="0" anchor="ctr"/>
          <a:lstStyle/>
          <a:p>
            <a:pPr algn="ctr"/>
            <a:r>
              <a:rPr lang="en-US" altLang="ko-KR" sz="3333" b="1" dirty="0">
                <a:latin typeface="맑은 고딕" panose="020B0503020000020004" pitchFamily="50" charset="-127"/>
                <a:ea typeface="맑은 고딕" panose="020B0503020000020004" pitchFamily="50" charset="-127"/>
                <a:cs typeface="Titillium" charset="0"/>
              </a:rPr>
              <a:t>2</a:t>
            </a:r>
            <a:endParaRPr lang="en-US" sz="3333" b="1" dirty="0">
              <a:latin typeface="맑은 고딕" panose="020B0503020000020004" pitchFamily="50" charset="-127"/>
              <a:ea typeface="맑은 고딕" panose="020B0503020000020004" pitchFamily="50" charset="-127"/>
              <a:cs typeface="Titillium" charset="0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73C55A5B-58E2-4162-BB5C-4694369AC02F}"/>
              </a:ext>
            </a:extLst>
          </p:cNvPr>
          <p:cNvGrpSpPr/>
          <p:nvPr/>
        </p:nvGrpSpPr>
        <p:grpSpPr>
          <a:xfrm>
            <a:off x="2052706" y="955872"/>
            <a:ext cx="7180183" cy="1384995"/>
            <a:chOff x="2052707" y="955872"/>
            <a:chExt cx="5760640" cy="1384995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D20E7F5-F5AF-46BC-8B18-E78B1077304A}"/>
                </a:ext>
              </a:extLst>
            </p:cNvPr>
            <p:cNvSpPr txBox="1"/>
            <p:nvPr/>
          </p:nvSpPr>
          <p:spPr>
            <a:xfrm>
              <a:off x="2052707" y="955872"/>
              <a:ext cx="5760640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Access</a:t>
              </a:r>
              <a:r>
                <a:rPr lang="en-US" altLang="ko-KR" sz="40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Control(</a:t>
              </a:r>
              <a:r>
                <a:rPr lang="ko-KR" altLang="en-US" sz="40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접근제어</a:t>
              </a:r>
              <a:r>
                <a:rPr lang="en-US" altLang="ko-KR" sz="40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)</a:t>
              </a:r>
              <a:endParaRPr lang="ko-KR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25" name="Straight Connector 8">
              <a:extLst>
                <a:ext uri="{FF2B5EF4-FFF2-40B4-BE49-F238E27FC236}">
                  <a16:creationId xmlns:a16="http://schemas.microsoft.com/office/drawing/2014/main" id="{D116007A-E5A8-4C95-90DA-C186A92B6207}"/>
                </a:ext>
              </a:extLst>
            </p:cNvPr>
            <p:cNvCxnSpPr>
              <a:cxnSpLocks/>
            </p:cNvCxnSpPr>
            <p:nvPr/>
          </p:nvCxnSpPr>
          <p:spPr>
            <a:xfrm>
              <a:off x="2148681" y="1676206"/>
              <a:ext cx="5104270" cy="0"/>
            </a:xfrm>
            <a:prstGeom prst="line">
              <a:avLst/>
            </a:prstGeom>
            <a:ln w="254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AutoShape 2">
            <a:extLst>
              <a:ext uri="{FF2B5EF4-FFF2-40B4-BE49-F238E27FC236}">
                <a16:creationId xmlns:a16="http://schemas.microsoft.com/office/drawing/2014/main" id="{925FE686-D14A-4487-93D4-37AF90BBFFE3}"/>
              </a:ext>
            </a:extLst>
          </p:cNvPr>
          <p:cNvSpPr>
            <a:spLocks/>
          </p:cNvSpPr>
          <p:nvPr/>
        </p:nvSpPr>
        <p:spPr bwMode="auto">
          <a:xfrm rot="10800000">
            <a:off x="826293" y="2216658"/>
            <a:ext cx="938347" cy="1015532"/>
          </a:xfrm>
          <a:custGeom>
            <a:avLst/>
            <a:gdLst/>
            <a:ahLst/>
            <a:cxnLst/>
            <a:rect l="0" t="0" r="r" b="b"/>
            <a:pathLst>
              <a:path w="21600" h="21251">
                <a:moveTo>
                  <a:pt x="0" y="7472"/>
                </a:moveTo>
                <a:cubicBezTo>
                  <a:pt x="0" y="6079"/>
                  <a:pt x="1085" y="4368"/>
                  <a:pt x="2412" y="3670"/>
                </a:cubicBezTo>
                <a:lnTo>
                  <a:pt x="8389" y="523"/>
                </a:lnTo>
                <a:cubicBezTo>
                  <a:pt x="9715" y="-175"/>
                  <a:pt x="11885" y="-175"/>
                  <a:pt x="13211" y="523"/>
                </a:cubicBezTo>
                <a:lnTo>
                  <a:pt x="19188" y="3670"/>
                </a:lnTo>
                <a:cubicBezTo>
                  <a:pt x="20515" y="4368"/>
                  <a:pt x="21600" y="6079"/>
                  <a:pt x="21600" y="7472"/>
                </a:cubicBezTo>
                <a:lnTo>
                  <a:pt x="21600" y="13778"/>
                </a:lnTo>
                <a:cubicBezTo>
                  <a:pt x="21600" y="15171"/>
                  <a:pt x="20515" y="16882"/>
                  <a:pt x="19188" y="17580"/>
                </a:cubicBezTo>
                <a:lnTo>
                  <a:pt x="13211" y="20727"/>
                </a:lnTo>
                <a:cubicBezTo>
                  <a:pt x="11885" y="21425"/>
                  <a:pt x="9715" y="21425"/>
                  <a:pt x="8389" y="20727"/>
                </a:cubicBezTo>
                <a:lnTo>
                  <a:pt x="2412" y="17580"/>
                </a:lnTo>
                <a:cubicBezTo>
                  <a:pt x="1085" y="16882"/>
                  <a:pt x="0" y="15171"/>
                  <a:pt x="0" y="13778"/>
                </a:cubicBezTo>
                <a:lnTo>
                  <a:pt x="0" y="7472"/>
                </a:lnTo>
                <a:close/>
                <a:moveTo>
                  <a:pt x="0" y="7472"/>
                </a:moveTo>
              </a:path>
            </a:pathLst>
          </a:cu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lIns="0" tIns="0" rIns="0" bIns="0" anchor="ctr"/>
          <a:lstStyle/>
          <a:p>
            <a:pPr algn="ctr"/>
            <a:endParaRPr lang="en-US" sz="1400" dirty="0">
              <a:latin typeface="맑은 고딕" panose="020B0503020000020004" pitchFamily="50" charset="-127"/>
              <a:ea typeface="맑은 고딕" panose="020B0503020000020004" pitchFamily="50" charset="-127"/>
              <a:cs typeface="Titillium" charset="0"/>
            </a:endParaRPr>
          </a:p>
        </p:txBody>
      </p:sp>
      <p:cxnSp>
        <p:nvCxnSpPr>
          <p:cNvPr id="13" name="Straight Connector 8">
            <a:extLst>
              <a:ext uri="{FF2B5EF4-FFF2-40B4-BE49-F238E27FC236}">
                <a16:creationId xmlns:a16="http://schemas.microsoft.com/office/drawing/2014/main" id="{927A16B6-1490-4B91-A561-34675A29DC38}"/>
              </a:ext>
            </a:extLst>
          </p:cNvPr>
          <p:cNvCxnSpPr>
            <a:cxnSpLocks/>
          </p:cNvCxnSpPr>
          <p:nvPr/>
        </p:nvCxnSpPr>
        <p:spPr>
          <a:xfrm>
            <a:off x="2054168" y="3061683"/>
            <a:ext cx="984596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4B9C857-8CB2-46E5-8DD3-5DB13D555BF0}"/>
              </a:ext>
            </a:extLst>
          </p:cNvPr>
          <p:cNvSpPr txBox="1"/>
          <p:nvPr/>
        </p:nvSpPr>
        <p:spPr>
          <a:xfrm>
            <a:off x="1975447" y="4681344"/>
            <a:ext cx="4704524" cy="5744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3733" b="1" dirty="0">
                <a:latin typeface="맑은 고딕" panose="020B0503020000020004" pitchFamily="50" charset="-127"/>
              </a:rPr>
              <a:t>인가</a:t>
            </a:r>
            <a:endParaRPr lang="en-US" altLang="ko-KR" sz="3733" b="1" dirty="0">
              <a:latin typeface="맑은 고딕" panose="020B0503020000020004" pitchFamily="50" charset="-127"/>
            </a:endParaRPr>
          </a:p>
        </p:txBody>
      </p:sp>
      <p:cxnSp>
        <p:nvCxnSpPr>
          <p:cNvPr id="15" name="Straight Connector 8">
            <a:extLst>
              <a:ext uri="{FF2B5EF4-FFF2-40B4-BE49-F238E27FC236}">
                <a16:creationId xmlns:a16="http://schemas.microsoft.com/office/drawing/2014/main" id="{E82BF163-1536-4C17-9A3F-A68CB848B35E}"/>
              </a:ext>
            </a:extLst>
          </p:cNvPr>
          <p:cNvCxnSpPr>
            <a:cxnSpLocks/>
          </p:cNvCxnSpPr>
          <p:nvPr/>
        </p:nvCxnSpPr>
        <p:spPr>
          <a:xfrm flipV="1">
            <a:off x="2052707" y="5289480"/>
            <a:ext cx="986057" cy="1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E26C77DE-6A13-482B-95A3-4787D305A768}"/>
              </a:ext>
            </a:extLst>
          </p:cNvPr>
          <p:cNvSpPr txBox="1"/>
          <p:nvPr/>
        </p:nvSpPr>
        <p:spPr>
          <a:xfrm>
            <a:off x="2007001" y="2374591"/>
            <a:ext cx="4704524" cy="5744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3733" b="1" dirty="0">
                <a:latin typeface="맑은 고딕" panose="020B0503020000020004" pitchFamily="50" charset="-127"/>
              </a:rPr>
              <a:t>인증</a:t>
            </a:r>
            <a:endParaRPr lang="en-US" altLang="ko-KR" sz="3733" b="1" dirty="0">
              <a:latin typeface="맑은 고딕" panose="020B0503020000020004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456D390-C931-4903-B2D7-4BA729725425}"/>
              </a:ext>
            </a:extLst>
          </p:cNvPr>
          <p:cNvSpPr txBox="1"/>
          <p:nvPr/>
        </p:nvSpPr>
        <p:spPr>
          <a:xfrm>
            <a:off x="1945305" y="3112607"/>
            <a:ext cx="66537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사용자가 특징 시스템이나 자원에 접근 허용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여부 문제   </a:t>
            </a:r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3C031CF-3B17-43B0-A9A0-1BAE5CE7C663}"/>
              </a:ext>
            </a:extLst>
          </p:cNvPr>
          <p:cNvSpPr txBox="1"/>
          <p:nvPr/>
        </p:nvSpPr>
        <p:spPr>
          <a:xfrm>
            <a:off x="1936501" y="5361159"/>
            <a:ext cx="75677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접근제어의 한 부분으로서 인증된 사용자의 활동을 제약 </a:t>
            </a:r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AutoShape 2">
            <a:extLst>
              <a:ext uri="{FF2B5EF4-FFF2-40B4-BE49-F238E27FC236}">
                <a16:creationId xmlns:a16="http://schemas.microsoft.com/office/drawing/2014/main" id="{98869125-09F7-451A-80F6-4CE2B7B3762E}"/>
              </a:ext>
            </a:extLst>
          </p:cNvPr>
          <p:cNvSpPr>
            <a:spLocks/>
          </p:cNvSpPr>
          <p:nvPr/>
        </p:nvSpPr>
        <p:spPr bwMode="auto">
          <a:xfrm>
            <a:off x="937441" y="2336950"/>
            <a:ext cx="716051" cy="774951"/>
          </a:xfrm>
          <a:custGeom>
            <a:avLst/>
            <a:gdLst/>
            <a:ahLst/>
            <a:cxnLst/>
            <a:rect l="0" t="0" r="r" b="b"/>
            <a:pathLst>
              <a:path w="21600" h="21251">
                <a:moveTo>
                  <a:pt x="0" y="7472"/>
                </a:moveTo>
                <a:cubicBezTo>
                  <a:pt x="0" y="6079"/>
                  <a:pt x="1085" y="4368"/>
                  <a:pt x="2412" y="3670"/>
                </a:cubicBezTo>
                <a:lnTo>
                  <a:pt x="8389" y="523"/>
                </a:lnTo>
                <a:cubicBezTo>
                  <a:pt x="9715" y="-175"/>
                  <a:pt x="11885" y="-175"/>
                  <a:pt x="13211" y="523"/>
                </a:cubicBezTo>
                <a:lnTo>
                  <a:pt x="19188" y="3670"/>
                </a:lnTo>
                <a:cubicBezTo>
                  <a:pt x="20515" y="4368"/>
                  <a:pt x="21600" y="6079"/>
                  <a:pt x="21600" y="7472"/>
                </a:cubicBezTo>
                <a:lnTo>
                  <a:pt x="21600" y="13778"/>
                </a:lnTo>
                <a:cubicBezTo>
                  <a:pt x="21600" y="15171"/>
                  <a:pt x="20515" y="16882"/>
                  <a:pt x="19188" y="17580"/>
                </a:cubicBezTo>
                <a:lnTo>
                  <a:pt x="13211" y="20727"/>
                </a:lnTo>
                <a:cubicBezTo>
                  <a:pt x="11885" y="21425"/>
                  <a:pt x="9715" y="21425"/>
                  <a:pt x="8389" y="20727"/>
                </a:cubicBezTo>
                <a:lnTo>
                  <a:pt x="2412" y="17580"/>
                </a:lnTo>
                <a:cubicBezTo>
                  <a:pt x="1085" y="16882"/>
                  <a:pt x="0" y="15171"/>
                  <a:pt x="0" y="13778"/>
                </a:cubicBezTo>
                <a:lnTo>
                  <a:pt x="0" y="7472"/>
                </a:lnTo>
                <a:close/>
                <a:moveTo>
                  <a:pt x="0" y="7472"/>
                </a:moveTo>
              </a:path>
            </a:pathLst>
          </a:custGeom>
          <a:solidFill>
            <a:srgbClr val="F4F4F4"/>
          </a:solidFill>
          <a:ln w="12700">
            <a:solidFill>
              <a:schemeClr val="tx1"/>
            </a:solidFill>
          </a:ln>
        </p:spPr>
        <p:txBody>
          <a:bodyPr lIns="0" tIns="0" rIns="0" bIns="0" anchor="ctr"/>
          <a:lstStyle/>
          <a:p>
            <a:pPr algn="ctr"/>
            <a:r>
              <a:rPr lang="en-US" altLang="ko-KR" sz="3333" b="1" dirty="0">
                <a:latin typeface="맑은 고딕" panose="020B0503020000020004" pitchFamily="50" charset="-127"/>
                <a:ea typeface="맑은 고딕" panose="020B0503020000020004" pitchFamily="50" charset="-127"/>
                <a:cs typeface="Titillium" charset="0"/>
              </a:rPr>
              <a:t>1</a:t>
            </a:r>
            <a:endParaRPr lang="en-US" sz="3333" b="1" dirty="0">
              <a:latin typeface="맑은 고딕" panose="020B0503020000020004" pitchFamily="50" charset="-127"/>
              <a:ea typeface="맑은 고딕" panose="020B0503020000020004" pitchFamily="50" charset="-127"/>
              <a:cs typeface="Titill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1970524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>
            <a:cxnSpLocks/>
          </p:cNvCxnSpPr>
          <p:nvPr/>
        </p:nvCxnSpPr>
        <p:spPr>
          <a:xfrm>
            <a:off x="1295467" y="0"/>
            <a:ext cx="0" cy="69017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그룹 3">
            <a:extLst>
              <a:ext uri="{FF2B5EF4-FFF2-40B4-BE49-F238E27FC236}">
                <a16:creationId xmlns:a16="http://schemas.microsoft.com/office/drawing/2014/main" id="{0C28AD91-CD5E-4201-966C-7CC7CA09AB1D}"/>
              </a:ext>
            </a:extLst>
          </p:cNvPr>
          <p:cNvGrpSpPr/>
          <p:nvPr/>
        </p:nvGrpSpPr>
        <p:grpSpPr>
          <a:xfrm>
            <a:off x="937441" y="4581129"/>
            <a:ext cx="7462815" cy="1180140"/>
            <a:chOff x="937441" y="4581129"/>
            <a:chExt cx="7462815" cy="1180140"/>
          </a:xfrm>
        </p:grpSpPr>
        <p:sp>
          <p:nvSpPr>
            <p:cNvPr id="22" name="AutoShape 2">
              <a:extLst>
                <a:ext uri="{FF2B5EF4-FFF2-40B4-BE49-F238E27FC236}">
                  <a16:creationId xmlns:a16="http://schemas.microsoft.com/office/drawing/2014/main" id="{8E825B96-5236-43B1-929F-AE97DE973215}"/>
                </a:ext>
              </a:extLst>
            </p:cNvPr>
            <p:cNvSpPr>
              <a:spLocks/>
            </p:cNvSpPr>
            <p:nvPr/>
          </p:nvSpPr>
          <p:spPr bwMode="auto">
            <a:xfrm>
              <a:off x="937441" y="4581129"/>
              <a:ext cx="716051" cy="774951"/>
            </a:xfrm>
            <a:custGeom>
              <a:avLst/>
              <a:gdLst/>
              <a:ahLst/>
              <a:cxnLst/>
              <a:rect l="0" t="0" r="r" b="b"/>
              <a:pathLst>
                <a:path w="21600" h="21251">
                  <a:moveTo>
                    <a:pt x="0" y="7472"/>
                  </a:moveTo>
                  <a:cubicBezTo>
                    <a:pt x="0" y="6079"/>
                    <a:pt x="1085" y="4368"/>
                    <a:pt x="2412" y="3670"/>
                  </a:cubicBezTo>
                  <a:lnTo>
                    <a:pt x="8389" y="523"/>
                  </a:lnTo>
                  <a:cubicBezTo>
                    <a:pt x="9715" y="-175"/>
                    <a:pt x="11885" y="-175"/>
                    <a:pt x="13211" y="523"/>
                  </a:cubicBezTo>
                  <a:lnTo>
                    <a:pt x="19188" y="3670"/>
                  </a:lnTo>
                  <a:cubicBezTo>
                    <a:pt x="20515" y="4368"/>
                    <a:pt x="21600" y="6079"/>
                    <a:pt x="21600" y="7472"/>
                  </a:cubicBezTo>
                  <a:lnTo>
                    <a:pt x="21600" y="13778"/>
                  </a:lnTo>
                  <a:cubicBezTo>
                    <a:pt x="21600" y="15171"/>
                    <a:pt x="20515" y="16882"/>
                    <a:pt x="19188" y="17580"/>
                  </a:cubicBezTo>
                  <a:lnTo>
                    <a:pt x="13211" y="20727"/>
                  </a:lnTo>
                  <a:cubicBezTo>
                    <a:pt x="11885" y="21425"/>
                    <a:pt x="9715" y="21425"/>
                    <a:pt x="8389" y="20727"/>
                  </a:cubicBezTo>
                  <a:lnTo>
                    <a:pt x="2412" y="17580"/>
                  </a:lnTo>
                  <a:cubicBezTo>
                    <a:pt x="1085" y="16882"/>
                    <a:pt x="0" y="15171"/>
                    <a:pt x="0" y="13778"/>
                  </a:cubicBezTo>
                  <a:lnTo>
                    <a:pt x="0" y="7472"/>
                  </a:lnTo>
                  <a:close/>
                  <a:moveTo>
                    <a:pt x="0" y="7472"/>
                  </a:moveTo>
                </a:path>
              </a:pathLst>
            </a:custGeom>
            <a:solidFill>
              <a:srgbClr val="F4F4F4"/>
            </a:solidFill>
            <a:ln w="12700">
              <a:solidFill>
                <a:schemeClr val="tx1"/>
              </a:solidFill>
            </a:ln>
          </p:spPr>
          <p:txBody>
            <a:bodyPr lIns="0" tIns="0" rIns="0" bIns="0" anchor="ctr"/>
            <a:lstStyle/>
            <a:p>
              <a:pPr algn="ctr"/>
              <a:r>
                <a:rPr lang="en-US" sz="3333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Titillium" charset="0"/>
                </a:rPr>
                <a:t>4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4B9C857-8CB2-46E5-8DD3-5DB13D555BF0}"/>
                </a:ext>
              </a:extLst>
            </p:cNvPr>
            <p:cNvSpPr txBox="1"/>
            <p:nvPr/>
          </p:nvSpPr>
          <p:spPr>
            <a:xfrm>
              <a:off x="1975447" y="4681344"/>
              <a:ext cx="4704524" cy="57445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ko-KR" altLang="en-US" sz="3733" b="1" dirty="0">
                  <a:latin typeface="맑은 고딕" panose="020B0503020000020004" pitchFamily="50" charset="-127"/>
                </a:rPr>
                <a:t>방화벽</a:t>
              </a:r>
              <a:endParaRPr lang="en-US" altLang="ko-KR" sz="3733" b="1" dirty="0">
                <a:latin typeface="맑은 고딕" panose="020B0503020000020004" pitchFamily="50" charset="-127"/>
              </a:endParaRPr>
            </a:p>
          </p:txBody>
        </p:sp>
        <p:cxnSp>
          <p:nvCxnSpPr>
            <p:cNvPr id="15" name="Straight Connector 8">
              <a:extLst>
                <a:ext uri="{FF2B5EF4-FFF2-40B4-BE49-F238E27FC236}">
                  <a16:creationId xmlns:a16="http://schemas.microsoft.com/office/drawing/2014/main" id="{E82BF163-1536-4C17-9A3F-A68CB848B35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52707" y="5288341"/>
              <a:ext cx="1257523" cy="1139"/>
            </a:xfrm>
            <a:prstGeom prst="line">
              <a:avLst/>
            </a:prstGeom>
            <a:ln w="254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3C031CF-3B17-43B0-A9A0-1BAE5CE7C663}"/>
                </a:ext>
              </a:extLst>
            </p:cNvPr>
            <p:cNvSpPr txBox="1"/>
            <p:nvPr/>
          </p:nvSpPr>
          <p:spPr>
            <a:xfrm>
              <a:off x="1936501" y="5361159"/>
              <a:ext cx="646375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rgbClr val="00B0F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#</a:t>
              </a:r>
              <a:r>
                <a:rPr lang="en-US" altLang="ko-KR" sz="20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20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네트워크에 접근하고자 하는 요구 검사 </a:t>
              </a:r>
              <a:endPara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7" name="AutoShape 2">
            <a:extLst>
              <a:ext uri="{FF2B5EF4-FFF2-40B4-BE49-F238E27FC236}">
                <a16:creationId xmlns:a16="http://schemas.microsoft.com/office/drawing/2014/main" id="{AA325231-985E-4763-873D-D97C4C7A60C0}"/>
              </a:ext>
            </a:extLst>
          </p:cNvPr>
          <p:cNvSpPr>
            <a:spLocks/>
          </p:cNvSpPr>
          <p:nvPr/>
        </p:nvSpPr>
        <p:spPr bwMode="auto">
          <a:xfrm>
            <a:off x="898495" y="1602203"/>
            <a:ext cx="716051" cy="774951"/>
          </a:xfrm>
          <a:custGeom>
            <a:avLst/>
            <a:gdLst/>
            <a:ahLst/>
            <a:cxnLst/>
            <a:rect l="0" t="0" r="r" b="b"/>
            <a:pathLst>
              <a:path w="21600" h="21251">
                <a:moveTo>
                  <a:pt x="0" y="7472"/>
                </a:moveTo>
                <a:cubicBezTo>
                  <a:pt x="0" y="6079"/>
                  <a:pt x="1085" y="4368"/>
                  <a:pt x="2412" y="3670"/>
                </a:cubicBezTo>
                <a:lnTo>
                  <a:pt x="8389" y="523"/>
                </a:lnTo>
                <a:cubicBezTo>
                  <a:pt x="9715" y="-175"/>
                  <a:pt x="11885" y="-175"/>
                  <a:pt x="13211" y="523"/>
                </a:cubicBezTo>
                <a:lnTo>
                  <a:pt x="19188" y="3670"/>
                </a:lnTo>
                <a:cubicBezTo>
                  <a:pt x="20515" y="4368"/>
                  <a:pt x="21600" y="6079"/>
                  <a:pt x="21600" y="7472"/>
                </a:cubicBezTo>
                <a:lnTo>
                  <a:pt x="21600" y="13778"/>
                </a:lnTo>
                <a:cubicBezTo>
                  <a:pt x="21600" y="15171"/>
                  <a:pt x="20515" y="16882"/>
                  <a:pt x="19188" y="17580"/>
                </a:cubicBezTo>
                <a:lnTo>
                  <a:pt x="13211" y="20727"/>
                </a:lnTo>
                <a:cubicBezTo>
                  <a:pt x="11885" y="21425"/>
                  <a:pt x="9715" y="21425"/>
                  <a:pt x="8389" y="20727"/>
                </a:cubicBezTo>
                <a:lnTo>
                  <a:pt x="2412" y="17580"/>
                </a:lnTo>
                <a:cubicBezTo>
                  <a:pt x="1085" y="16882"/>
                  <a:pt x="0" y="15171"/>
                  <a:pt x="0" y="13778"/>
                </a:cubicBezTo>
                <a:lnTo>
                  <a:pt x="0" y="7472"/>
                </a:lnTo>
                <a:close/>
                <a:moveTo>
                  <a:pt x="0" y="7472"/>
                </a:moveTo>
              </a:path>
            </a:pathLst>
          </a:custGeom>
          <a:solidFill>
            <a:srgbClr val="F4F4F4"/>
          </a:solidFill>
          <a:ln w="12700">
            <a:solidFill>
              <a:schemeClr val="tx1"/>
            </a:solidFill>
          </a:ln>
        </p:spPr>
        <p:txBody>
          <a:bodyPr lIns="0" tIns="0" rIns="0" bIns="0" anchor="ctr"/>
          <a:lstStyle/>
          <a:p>
            <a:pPr algn="ctr"/>
            <a:r>
              <a:rPr lang="en-US" sz="3333" b="1" dirty="0">
                <a:latin typeface="맑은 고딕" panose="020B0503020000020004" pitchFamily="50" charset="-127"/>
                <a:ea typeface="맑은 고딕" panose="020B0503020000020004" pitchFamily="50" charset="-127"/>
                <a:cs typeface="Titillium" charset="0"/>
              </a:rPr>
              <a:t>3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1B5478F-06A8-47A7-B984-367107D7BCA3}"/>
              </a:ext>
            </a:extLst>
          </p:cNvPr>
          <p:cNvSpPr txBox="1"/>
          <p:nvPr/>
        </p:nvSpPr>
        <p:spPr>
          <a:xfrm>
            <a:off x="1936501" y="1702418"/>
            <a:ext cx="4704524" cy="5744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3733" b="1" dirty="0">
                <a:latin typeface="맑은 고딕" panose="020B0503020000020004" pitchFamily="50" charset="-127"/>
              </a:rPr>
              <a:t>다단계 보안</a:t>
            </a:r>
            <a:endParaRPr lang="en-US" altLang="ko-KR" sz="3733" b="1" dirty="0">
              <a:latin typeface="맑은 고딕" panose="020B0503020000020004" pitchFamily="50" charset="-127"/>
            </a:endParaRPr>
          </a:p>
        </p:txBody>
      </p:sp>
      <p:cxnSp>
        <p:nvCxnSpPr>
          <p:cNvPr id="19" name="Straight Connector 8">
            <a:extLst>
              <a:ext uri="{FF2B5EF4-FFF2-40B4-BE49-F238E27FC236}">
                <a16:creationId xmlns:a16="http://schemas.microsoft.com/office/drawing/2014/main" id="{BD0FDE4B-DC19-47B4-B9A7-5DA6CA89573D}"/>
              </a:ext>
            </a:extLst>
          </p:cNvPr>
          <p:cNvCxnSpPr>
            <a:cxnSpLocks/>
          </p:cNvCxnSpPr>
          <p:nvPr/>
        </p:nvCxnSpPr>
        <p:spPr>
          <a:xfrm flipV="1">
            <a:off x="2013761" y="2309415"/>
            <a:ext cx="1257523" cy="1139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7AA7709D-126D-48D1-9BCC-98DDBDBBFDA3}"/>
              </a:ext>
            </a:extLst>
          </p:cNvPr>
          <p:cNvSpPr txBox="1"/>
          <p:nvPr/>
        </p:nvSpPr>
        <p:spPr>
          <a:xfrm>
            <a:off x="1897555" y="2382233"/>
            <a:ext cx="64637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다단계 보안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내용은 비밀통로와 추론통제 </a:t>
            </a:r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06344081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>
            <a:cxnSpLocks/>
          </p:cNvCxnSpPr>
          <p:nvPr/>
        </p:nvCxnSpPr>
        <p:spPr>
          <a:xfrm>
            <a:off x="1295467" y="0"/>
            <a:ext cx="0" cy="69017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AutoShape 2">
            <a:extLst>
              <a:ext uri="{FF2B5EF4-FFF2-40B4-BE49-F238E27FC236}">
                <a16:creationId xmlns:a16="http://schemas.microsoft.com/office/drawing/2014/main" id="{8E825B96-5236-43B1-929F-AE97DE973215}"/>
              </a:ext>
            </a:extLst>
          </p:cNvPr>
          <p:cNvSpPr>
            <a:spLocks/>
          </p:cNvSpPr>
          <p:nvPr/>
        </p:nvSpPr>
        <p:spPr bwMode="auto">
          <a:xfrm>
            <a:off x="937441" y="4581129"/>
            <a:ext cx="716051" cy="774951"/>
          </a:xfrm>
          <a:custGeom>
            <a:avLst/>
            <a:gdLst/>
            <a:ahLst/>
            <a:cxnLst/>
            <a:rect l="0" t="0" r="r" b="b"/>
            <a:pathLst>
              <a:path w="21600" h="21251">
                <a:moveTo>
                  <a:pt x="0" y="7472"/>
                </a:moveTo>
                <a:cubicBezTo>
                  <a:pt x="0" y="6079"/>
                  <a:pt x="1085" y="4368"/>
                  <a:pt x="2412" y="3670"/>
                </a:cubicBezTo>
                <a:lnTo>
                  <a:pt x="8389" y="523"/>
                </a:lnTo>
                <a:cubicBezTo>
                  <a:pt x="9715" y="-175"/>
                  <a:pt x="11885" y="-175"/>
                  <a:pt x="13211" y="523"/>
                </a:cubicBezTo>
                <a:lnTo>
                  <a:pt x="19188" y="3670"/>
                </a:lnTo>
                <a:cubicBezTo>
                  <a:pt x="20515" y="4368"/>
                  <a:pt x="21600" y="6079"/>
                  <a:pt x="21600" y="7472"/>
                </a:cubicBezTo>
                <a:lnTo>
                  <a:pt x="21600" y="13778"/>
                </a:lnTo>
                <a:cubicBezTo>
                  <a:pt x="21600" y="15171"/>
                  <a:pt x="20515" y="16882"/>
                  <a:pt x="19188" y="17580"/>
                </a:cubicBezTo>
                <a:lnTo>
                  <a:pt x="13211" y="20727"/>
                </a:lnTo>
                <a:cubicBezTo>
                  <a:pt x="11885" y="21425"/>
                  <a:pt x="9715" y="21425"/>
                  <a:pt x="8389" y="20727"/>
                </a:cubicBezTo>
                <a:lnTo>
                  <a:pt x="2412" y="17580"/>
                </a:lnTo>
                <a:cubicBezTo>
                  <a:pt x="1085" y="16882"/>
                  <a:pt x="0" y="15171"/>
                  <a:pt x="0" y="13778"/>
                </a:cubicBezTo>
                <a:lnTo>
                  <a:pt x="0" y="7472"/>
                </a:lnTo>
                <a:close/>
                <a:moveTo>
                  <a:pt x="0" y="7472"/>
                </a:moveTo>
              </a:path>
            </a:pathLst>
          </a:custGeom>
          <a:solidFill>
            <a:srgbClr val="F4F4F4"/>
          </a:solidFill>
          <a:ln w="12700">
            <a:solidFill>
              <a:schemeClr val="tx1"/>
            </a:solidFill>
          </a:ln>
        </p:spPr>
        <p:txBody>
          <a:bodyPr lIns="0" tIns="0" rIns="0" bIns="0" anchor="ctr"/>
          <a:lstStyle/>
          <a:p>
            <a:pPr algn="ctr"/>
            <a:r>
              <a:rPr lang="en-US" altLang="ko-KR" sz="3333" b="1" dirty="0">
                <a:latin typeface="맑은 고딕" panose="020B0503020000020004" pitchFamily="50" charset="-127"/>
                <a:ea typeface="맑은 고딕" panose="020B0503020000020004" pitchFamily="50" charset="-127"/>
                <a:cs typeface="Titillium" charset="0"/>
              </a:rPr>
              <a:t>2</a:t>
            </a:r>
            <a:endParaRPr lang="en-US" sz="3333" b="1" dirty="0">
              <a:latin typeface="맑은 고딕" panose="020B0503020000020004" pitchFamily="50" charset="-127"/>
              <a:ea typeface="맑은 고딕" panose="020B0503020000020004" pitchFamily="50" charset="-127"/>
              <a:cs typeface="Titillium" charset="0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73C55A5B-58E2-4162-BB5C-4694369AC02F}"/>
              </a:ext>
            </a:extLst>
          </p:cNvPr>
          <p:cNvGrpSpPr/>
          <p:nvPr/>
        </p:nvGrpSpPr>
        <p:grpSpPr>
          <a:xfrm>
            <a:off x="2052706" y="955872"/>
            <a:ext cx="7180183" cy="769441"/>
            <a:chOff x="2052707" y="955872"/>
            <a:chExt cx="5760640" cy="769441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D20E7F5-F5AF-46BC-8B18-E78B1077304A}"/>
                </a:ext>
              </a:extLst>
            </p:cNvPr>
            <p:cNvSpPr txBox="1"/>
            <p:nvPr/>
          </p:nvSpPr>
          <p:spPr>
            <a:xfrm>
              <a:off x="2052707" y="955872"/>
              <a:ext cx="576064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Protocol</a:t>
              </a:r>
              <a:r>
                <a:rPr lang="en-US" altLang="ko-KR" sz="40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(</a:t>
              </a:r>
              <a:r>
                <a:rPr lang="ko-KR" altLang="en-US" sz="40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프로토콜</a:t>
              </a:r>
              <a:r>
                <a:rPr lang="en-US" altLang="ko-KR" sz="40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)</a:t>
              </a:r>
              <a:endParaRPr lang="ko-KR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25" name="Straight Connector 8">
              <a:extLst>
                <a:ext uri="{FF2B5EF4-FFF2-40B4-BE49-F238E27FC236}">
                  <a16:creationId xmlns:a16="http://schemas.microsoft.com/office/drawing/2014/main" id="{D116007A-E5A8-4C95-90DA-C186A92B6207}"/>
                </a:ext>
              </a:extLst>
            </p:cNvPr>
            <p:cNvCxnSpPr>
              <a:cxnSpLocks/>
            </p:cNvCxnSpPr>
            <p:nvPr/>
          </p:nvCxnSpPr>
          <p:spPr>
            <a:xfrm>
              <a:off x="2148681" y="1676206"/>
              <a:ext cx="3912137" cy="0"/>
            </a:xfrm>
            <a:prstGeom prst="line">
              <a:avLst/>
            </a:prstGeom>
            <a:ln w="254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AutoShape 2">
            <a:extLst>
              <a:ext uri="{FF2B5EF4-FFF2-40B4-BE49-F238E27FC236}">
                <a16:creationId xmlns:a16="http://schemas.microsoft.com/office/drawing/2014/main" id="{925FE686-D14A-4487-93D4-37AF90BBFFE3}"/>
              </a:ext>
            </a:extLst>
          </p:cNvPr>
          <p:cNvSpPr>
            <a:spLocks/>
          </p:cNvSpPr>
          <p:nvPr/>
        </p:nvSpPr>
        <p:spPr bwMode="auto">
          <a:xfrm rot="10800000">
            <a:off x="826293" y="2216658"/>
            <a:ext cx="938347" cy="1015532"/>
          </a:xfrm>
          <a:custGeom>
            <a:avLst/>
            <a:gdLst/>
            <a:ahLst/>
            <a:cxnLst/>
            <a:rect l="0" t="0" r="r" b="b"/>
            <a:pathLst>
              <a:path w="21600" h="21251">
                <a:moveTo>
                  <a:pt x="0" y="7472"/>
                </a:moveTo>
                <a:cubicBezTo>
                  <a:pt x="0" y="6079"/>
                  <a:pt x="1085" y="4368"/>
                  <a:pt x="2412" y="3670"/>
                </a:cubicBezTo>
                <a:lnTo>
                  <a:pt x="8389" y="523"/>
                </a:lnTo>
                <a:cubicBezTo>
                  <a:pt x="9715" y="-175"/>
                  <a:pt x="11885" y="-175"/>
                  <a:pt x="13211" y="523"/>
                </a:cubicBezTo>
                <a:lnTo>
                  <a:pt x="19188" y="3670"/>
                </a:lnTo>
                <a:cubicBezTo>
                  <a:pt x="20515" y="4368"/>
                  <a:pt x="21600" y="6079"/>
                  <a:pt x="21600" y="7472"/>
                </a:cubicBezTo>
                <a:lnTo>
                  <a:pt x="21600" y="13778"/>
                </a:lnTo>
                <a:cubicBezTo>
                  <a:pt x="21600" y="15171"/>
                  <a:pt x="20515" y="16882"/>
                  <a:pt x="19188" y="17580"/>
                </a:cubicBezTo>
                <a:lnTo>
                  <a:pt x="13211" y="20727"/>
                </a:lnTo>
                <a:cubicBezTo>
                  <a:pt x="11885" y="21425"/>
                  <a:pt x="9715" y="21425"/>
                  <a:pt x="8389" y="20727"/>
                </a:cubicBezTo>
                <a:lnTo>
                  <a:pt x="2412" y="17580"/>
                </a:lnTo>
                <a:cubicBezTo>
                  <a:pt x="1085" y="16882"/>
                  <a:pt x="0" y="15171"/>
                  <a:pt x="0" y="13778"/>
                </a:cubicBezTo>
                <a:lnTo>
                  <a:pt x="0" y="7472"/>
                </a:lnTo>
                <a:close/>
                <a:moveTo>
                  <a:pt x="0" y="7472"/>
                </a:moveTo>
              </a:path>
            </a:pathLst>
          </a:cu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lIns="0" tIns="0" rIns="0" bIns="0" anchor="ctr"/>
          <a:lstStyle/>
          <a:p>
            <a:pPr algn="ctr"/>
            <a:endParaRPr lang="en-US" sz="1400" dirty="0">
              <a:latin typeface="맑은 고딕" panose="020B0503020000020004" pitchFamily="50" charset="-127"/>
              <a:ea typeface="맑은 고딕" panose="020B0503020000020004" pitchFamily="50" charset="-127"/>
              <a:cs typeface="Titillium" charset="0"/>
            </a:endParaRPr>
          </a:p>
        </p:txBody>
      </p:sp>
      <p:cxnSp>
        <p:nvCxnSpPr>
          <p:cNvPr id="13" name="Straight Connector 8">
            <a:extLst>
              <a:ext uri="{FF2B5EF4-FFF2-40B4-BE49-F238E27FC236}">
                <a16:creationId xmlns:a16="http://schemas.microsoft.com/office/drawing/2014/main" id="{927A16B6-1490-4B91-A561-34675A29DC38}"/>
              </a:ext>
            </a:extLst>
          </p:cNvPr>
          <p:cNvCxnSpPr>
            <a:cxnSpLocks/>
          </p:cNvCxnSpPr>
          <p:nvPr/>
        </p:nvCxnSpPr>
        <p:spPr>
          <a:xfrm>
            <a:off x="2054168" y="3061683"/>
            <a:ext cx="3273747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4B9C857-8CB2-46E5-8DD3-5DB13D555BF0}"/>
              </a:ext>
            </a:extLst>
          </p:cNvPr>
          <p:cNvSpPr txBox="1"/>
          <p:nvPr/>
        </p:nvSpPr>
        <p:spPr>
          <a:xfrm>
            <a:off x="1975447" y="4681344"/>
            <a:ext cx="4704524" cy="5744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3733" b="1" dirty="0">
                <a:latin typeface="맑은 고딕" panose="020B0503020000020004" pitchFamily="50" charset="-127"/>
              </a:rPr>
              <a:t>단순 인증 프로토콜</a:t>
            </a:r>
            <a:endParaRPr lang="en-US" altLang="ko-KR" sz="3733" b="1" dirty="0">
              <a:latin typeface="맑은 고딕" panose="020B0503020000020004" pitchFamily="50" charset="-127"/>
            </a:endParaRPr>
          </a:p>
        </p:txBody>
      </p:sp>
      <p:cxnSp>
        <p:nvCxnSpPr>
          <p:cNvPr id="15" name="Straight Connector 8">
            <a:extLst>
              <a:ext uri="{FF2B5EF4-FFF2-40B4-BE49-F238E27FC236}">
                <a16:creationId xmlns:a16="http://schemas.microsoft.com/office/drawing/2014/main" id="{E82BF163-1536-4C17-9A3F-A68CB848B35E}"/>
              </a:ext>
            </a:extLst>
          </p:cNvPr>
          <p:cNvCxnSpPr>
            <a:cxnSpLocks/>
          </p:cNvCxnSpPr>
          <p:nvPr/>
        </p:nvCxnSpPr>
        <p:spPr>
          <a:xfrm flipV="1">
            <a:off x="2052707" y="5289480"/>
            <a:ext cx="4043293" cy="1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E26C77DE-6A13-482B-95A3-4787D305A768}"/>
              </a:ext>
            </a:extLst>
          </p:cNvPr>
          <p:cNvSpPr txBox="1"/>
          <p:nvPr/>
        </p:nvSpPr>
        <p:spPr>
          <a:xfrm>
            <a:off x="2007001" y="2374591"/>
            <a:ext cx="4704524" cy="5744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3733" b="1" dirty="0">
                <a:latin typeface="맑은 고딕" panose="020B0503020000020004" pitchFamily="50" charset="-127"/>
              </a:rPr>
              <a:t>인가 프로토콜</a:t>
            </a:r>
            <a:endParaRPr lang="en-US" altLang="ko-KR" sz="3733" b="1" dirty="0">
              <a:latin typeface="맑은 고딕" panose="020B0503020000020004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456D390-C931-4903-B2D7-4BA729725425}"/>
              </a:ext>
            </a:extLst>
          </p:cNvPr>
          <p:cNvSpPr txBox="1"/>
          <p:nvPr/>
        </p:nvSpPr>
        <p:spPr>
          <a:xfrm>
            <a:off x="1936069" y="3112607"/>
            <a:ext cx="71063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인가에 몇몇 접근제어들은 추가로 포함시켜 전통개념 확장</a:t>
            </a:r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3C031CF-3B17-43B0-A9A0-1BAE5CE7C663}"/>
              </a:ext>
            </a:extLst>
          </p:cNvPr>
          <p:cNvSpPr txBox="1"/>
          <p:nvPr/>
        </p:nvSpPr>
        <p:spPr>
          <a:xfrm>
            <a:off x="1936501" y="5361159"/>
            <a:ext cx="64637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0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퀵뷰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방식을 스크롤로 바꾸어 접근하기 쉽게 만든다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AutoShape 2">
            <a:extLst>
              <a:ext uri="{FF2B5EF4-FFF2-40B4-BE49-F238E27FC236}">
                <a16:creationId xmlns:a16="http://schemas.microsoft.com/office/drawing/2014/main" id="{9746A2BA-2E81-41D8-815D-9FD8CC3812E1}"/>
              </a:ext>
            </a:extLst>
          </p:cNvPr>
          <p:cNvSpPr>
            <a:spLocks/>
          </p:cNvSpPr>
          <p:nvPr/>
        </p:nvSpPr>
        <p:spPr bwMode="auto">
          <a:xfrm>
            <a:off x="937441" y="2336950"/>
            <a:ext cx="716051" cy="774951"/>
          </a:xfrm>
          <a:custGeom>
            <a:avLst/>
            <a:gdLst/>
            <a:ahLst/>
            <a:cxnLst/>
            <a:rect l="0" t="0" r="r" b="b"/>
            <a:pathLst>
              <a:path w="21600" h="21251">
                <a:moveTo>
                  <a:pt x="0" y="7472"/>
                </a:moveTo>
                <a:cubicBezTo>
                  <a:pt x="0" y="6079"/>
                  <a:pt x="1085" y="4368"/>
                  <a:pt x="2412" y="3670"/>
                </a:cubicBezTo>
                <a:lnTo>
                  <a:pt x="8389" y="523"/>
                </a:lnTo>
                <a:cubicBezTo>
                  <a:pt x="9715" y="-175"/>
                  <a:pt x="11885" y="-175"/>
                  <a:pt x="13211" y="523"/>
                </a:cubicBezTo>
                <a:lnTo>
                  <a:pt x="19188" y="3670"/>
                </a:lnTo>
                <a:cubicBezTo>
                  <a:pt x="20515" y="4368"/>
                  <a:pt x="21600" y="6079"/>
                  <a:pt x="21600" y="7472"/>
                </a:cubicBezTo>
                <a:lnTo>
                  <a:pt x="21600" y="13778"/>
                </a:lnTo>
                <a:cubicBezTo>
                  <a:pt x="21600" y="15171"/>
                  <a:pt x="20515" y="16882"/>
                  <a:pt x="19188" y="17580"/>
                </a:cubicBezTo>
                <a:lnTo>
                  <a:pt x="13211" y="20727"/>
                </a:lnTo>
                <a:cubicBezTo>
                  <a:pt x="11885" y="21425"/>
                  <a:pt x="9715" y="21425"/>
                  <a:pt x="8389" y="20727"/>
                </a:cubicBezTo>
                <a:lnTo>
                  <a:pt x="2412" y="17580"/>
                </a:lnTo>
                <a:cubicBezTo>
                  <a:pt x="1085" y="16882"/>
                  <a:pt x="0" y="15171"/>
                  <a:pt x="0" y="13778"/>
                </a:cubicBezTo>
                <a:lnTo>
                  <a:pt x="0" y="7472"/>
                </a:lnTo>
                <a:close/>
                <a:moveTo>
                  <a:pt x="0" y="7472"/>
                </a:moveTo>
              </a:path>
            </a:pathLst>
          </a:custGeom>
          <a:solidFill>
            <a:srgbClr val="F4F4F4"/>
          </a:solidFill>
          <a:ln w="12700">
            <a:solidFill>
              <a:schemeClr val="tx1"/>
            </a:solidFill>
          </a:ln>
        </p:spPr>
        <p:txBody>
          <a:bodyPr lIns="0" tIns="0" rIns="0" bIns="0" anchor="ctr"/>
          <a:lstStyle/>
          <a:p>
            <a:pPr algn="ctr"/>
            <a:r>
              <a:rPr lang="en-US" altLang="ko-KR" sz="3333" b="1" dirty="0">
                <a:latin typeface="맑은 고딕" panose="020B0503020000020004" pitchFamily="50" charset="-127"/>
                <a:ea typeface="맑은 고딕" panose="020B0503020000020004" pitchFamily="50" charset="-127"/>
                <a:cs typeface="Titillium" charset="0"/>
              </a:rPr>
              <a:t>1</a:t>
            </a:r>
            <a:endParaRPr lang="en-US" sz="3333" b="1" dirty="0">
              <a:latin typeface="맑은 고딕" panose="020B0503020000020004" pitchFamily="50" charset="-127"/>
              <a:ea typeface="맑은 고딕" panose="020B0503020000020004" pitchFamily="50" charset="-127"/>
              <a:cs typeface="Titill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4069259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traight Connector 23"/>
          <p:cNvCxnSpPr>
            <a:cxnSpLocks/>
          </p:cNvCxnSpPr>
          <p:nvPr/>
        </p:nvCxnSpPr>
        <p:spPr>
          <a:xfrm>
            <a:off x="1295467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C69C94E7-FF80-4B01-BA12-359B4A2AE7F7}"/>
              </a:ext>
            </a:extLst>
          </p:cNvPr>
          <p:cNvGrpSpPr/>
          <p:nvPr/>
        </p:nvGrpSpPr>
        <p:grpSpPr>
          <a:xfrm>
            <a:off x="937441" y="1132715"/>
            <a:ext cx="7146162" cy="1147916"/>
            <a:chOff x="937441" y="1908058"/>
            <a:chExt cx="7146162" cy="1147916"/>
          </a:xfrm>
        </p:grpSpPr>
        <p:sp>
          <p:nvSpPr>
            <p:cNvPr id="6" name="AutoShape 2"/>
            <p:cNvSpPr>
              <a:spLocks/>
            </p:cNvSpPr>
            <p:nvPr/>
          </p:nvSpPr>
          <p:spPr bwMode="auto">
            <a:xfrm>
              <a:off x="937441" y="1908058"/>
              <a:ext cx="716051" cy="774951"/>
            </a:xfrm>
            <a:custGeom>
              <a:avLst/>
              <a:gdLst/>
              <a:ahLst/>
              <a:cxnLst/>
              <a:rect l="0" t="0" r="r" b="b"/>
              <a:pathLst>
                <a:path w="21600" h="21251">
                  <a:moveTo>
                    <a:pt x="0" y="7472"/>
                  </a:moveTo>
                  <a:cubicBezTo>
                    <a:pt x="0" y="6079"/>
                    <a:pt x="1085" y="4368"/>
                    <a:pt x="2412" y="3670"/>
                  </a:cubicBezTo>
                  <a:lnTo>
                    <a:pt x="8389" y="523"/>
                  </a:lnTo>
                  <a:cubicBezTo>
                    <a:pt x="9715" y="-175"/>
                    <a:pt x="11885" y="-175"/>
                    <a:pt x="13211" y="523"/>
                  </a:cubicBezTo>
                  <a:lnTo>
                    <a:pt x="19188" y="3670"/>
                  </a:lnTo>
                  <a:cubicBezTo>
                    <a:pt x="20515" y="4368"/>
                    <a:pt x="21600" y="6079"/>
                    <a:pt x="21600" y="7472"/>
                  </a:cubicBezTo>
                  <a:lnTo>
                    <a:pt x="21600" y="13778"/>
                  </a:lnTo>
                  <a:cubicBezTo>
                    <a:pt x="21600" y="15171"/>
                    <a:pt x="20515" y="16882"/>
                    <a:pt x="19188" y="17580"/>
                  </a:cubicBezTo>
                  <a:lnTo>
                    <a:pt x="13211" y="20727"/>
                  </a:lnTo>
                  <a:cubicBezTo>
                    <a:pt x="11885" y="21425"/>
                    <a:pt x="9715" y="21425"/>
                    <a:pt x="8389" y="20727"/>
                  </a:cubicBezTo>
                  <a:lnTo>
                    <a:pt x="2412" y="17580"/>
                  </a:lnTo>
                  <a:cubicBezTo>
                    <a:pt x="1085" y="16882"/>
                    <a:pt x="0" y="15171"/>
                    <a:pt x="0" y="13778"/>
                  </a:cubicBezTo>
                  <a:lnTo>
                    <a:pt x="0" y="7472"/>
                  </a:lnTo>
                  <a:close/>
                  <a:moveTo>
                    <a:pt x="0" y="7472"/>
                  </a:moveTo>
                </a:path>
              </a:pathLst>
            </a:custGeom>
            <a:solidFill>
              <a:srgbClr val="F4F4F4"/>
            </a:solidFill>
            <a:ln w="12700">
              <a:solidFill>
                <a:schemeClr val="tx1"/>
              </a:solidFill>
            </a:ln>
          </p:spPr>
          <p:txBody>
            <a:bodyPr lIns="0" tIns="0" rIns="0" bIns="0" anchor="ctr"/>
            <a:lstStyle/>
            <a:p>
              <a:pPr algn="ctr"/>
              <a:r>
                <a:rPr lang="en-US" sz="3333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Titillium" charset="0"/>
                </a:rPr>
                <a:t>3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DB2642D-C5E6-4CB6-9687-E1E61FB818CD}"/>
                </a:ext>
              </a:extLst>
            </p:cNvPr>
            <p:cNvSpPr txBox="1"/>
            <p:nvPr/>
          </p:nvSpPr>
          <p:spPr>
            <a:xfrm>
              <a:off x="1967542" y="2004133"/>
              <a:ext cx="4747173" cy="51289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fontAlgn="base" latinLnBrk="1"/>
              <a:r>
                <a:rPr lang="en-US" altLang="ko-KR" sz="3333" b="1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SSL,IPSec</a:t>
              </a:r>
              <a:endParaRPr lang="ko-KR" altLang="en-US" sz="3333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13" name="Straight Connector 8">
              <a:extLst>
                <a:ext uri="{FF2B5EF4-FFF2-40B4-BE49-F238E27FC236}">
                  <a16:creationId xmlns:a16="http://schemas.microsoft.com/office/drawing/2014/main" id="{D598747D-F597-4BB3-B4DA-1F086831E9E0}"/>
                </a:ext>
              </a:extLst>
            </p:cNvPr>
            <p:cNvCxnSpPr>
              <a:cxnSpLocks/>
            </p:cNvCxnSpPr>
            <p:nvPr/>
          </p:nvCxnSpPr>
          <p:spPr>
            <a:xfrm>
              <a:off x="2014792" y="2517093"/>
              <a:ext cx="1646121" cy="0"/>
            </a:xfrm>
            <a:prstGeom prst="line">
              <a:avLst/>
            </a:prstGeom>
            <a:ln w="254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E657DC6-A0AF-47C8-A2BB-463339E7C77A}"/>
                </a:ext>
              </a:extLst>
            </p:cNvPr>
            <p:cNvSpPr txBox="1"/>
            <p:nvPr/>
          </p:nvSpPr>
          <p:spPr>
            <a:xfrm>
              <a:off x="1968867" y="2655864"/>
              <a:ext cx="611473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rgbClr val="00B0F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# </a:t>
              </a:r>
              <a:r>
                <a:rPr lang="ko-KR" altLang="en-US" sz="20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개념적으로 유사한 </a:t>
              </a:r>
              <a:r>
                <a:rPr lang="en-US" altLang="ko-KR" sz="2000" b="1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SSL,IPSec</a:t>
              </a:r>
              <a:r>
                <a:rPr lang="ko-KR" altLang="en-US" sz="20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의 구현의 차이</a:t>
              </a:r>
              <a:endPara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A2C2347C-C497-4169-9750-964C0A5ABB75}"/>
              </a:ext>
            </a:extLst>
          </p:cNvPr>
          <p:cNvGrpSpPr/>
          <p:nvPr/>
        </p:nvGrpSpPr>
        <p:grpSpPr>
          <a:xfrm>
            <a:off x="937441" y="2848939"/>
            <a:ext cx="7292742" cy="1268434"/>
            <a:chOff x="915455" y="3331747"/>
            <a:chExt cx="7292742" cy="1268434"/>
          </a:xfrm>
        </p:grpSpPr>
        <p:sp>
          <p:nvSpPr>
            <p:cNvPr id="17" name="AutoShape 2">
              <a:extLst>
                <a:ext uri="{FF2B5EF4-FFF2-40B4-BE49-F238E27FC236}">
                  <a16:creationId xmlns:a16="http://schemas.microsoft.com/office/drawing/2014/main" id="{393AF05A-73E6-4158-AC7A-7B265F62EE23}"/>
                </a:ext>
              </a:extLst>
            </p:cNvPr>
            <p:cNvSpPr>
              <a:spLocks/>
            </p:cNvSpPr>
            <p:nvPr/>
          </p:nvSpPr>
          <p:spPr bwMode="auto">
            <a:xfrm>
              <a:off x="915455" y="3331747"/>
              <a:ext cx="716051" cy="774951"/>
            </a:xfrm>
            <a:custGeom>
              <a:avLst/>
              <a:gdLst/>
              <a:ahLst/>
              <a:cxnLst/>
              <a:rect l="0" t="0" r="r" b="b"/>
              <a:pathLst>
                <a:path w="21600" h="21251">
                  <a:moveTo>
                    <a:pt x="0" y="7472"/>
                  </a:moveTo>
                  <a:cubicBezTo>
                    <a:pt x="0" y="6079"/>
                    <a:pt x="1085" y="4368"/>
                    <a:pt x="2412" y="3670"/>
                  </a:cubicBezTo>
                  <a:lnTo>
                    <a:pt x="8389" y="523"/>
                  </a:lnTo>
                  <a:cubicBezTo>
                    <a:pt x="9715" y="-175"/>
                    <a:pt x="11885" y="-175"/>
                    <a:pt x="13211" y="523"/>
                  </a:cubicBezTo>
                  <a:lnTo>
                    <a:pt x="19188" y="3670"/>
                  </a:lnTo>
                  <a:cubicBezTo>
                    <a:pt x="20515" y="4368"/>
                    <a:pt x="21600" y="6079"/>
                    <a:pt x="21600" y="7472"/>
                  </a:cubicBezTo>
                  <a:lnTo>
                    <a:pt x="21600" y="13778"/>
                  </a:lnTo>
                  <a:cubicBezTo>
                    <a:pt x="21600" y="15171"/>
                    <a:pt x="20515" y="16882"/>
                    <a:pt x="19188" y="17580"/>
                  </a:cubicBezTo>
                  <a:lnTo>
                    <a:pt x="13211" y="20727"/>
                  </a:lnTo>
                  <a:cubicBezTo>
                    <a:pt x="11885" y="21425"/>
                    <a:pt x="9715" y="21425"/>
                    <a:pt x="8389" y="20727"/>
                  </a:cubicBezTo>
                  <a:lnTo>
                    <a:pt x="2412" y="17580"/>
                  </a:lnTo>
                  <a:cubicBezTo>
                    <a:pt x="1085" y="16882"/>
                    <a:pt x="0" y="15171"/>
                    <a:pt x="0" y="13778"/>
                  </a:cubicBezTo>
                  <a:lnTo>
                    <a:pt x="0" y="7472"/>
                  </a:lnTo>
                  <a:close/>
                  <a:moveTo>
                    <a:pt x="0" y="7472"/>
                  </a:moveTo>
                </a:path>
              </a:pathLst>
            </a:custGeom>
            <a:solidFill>
              <a:srgbClr val="F4F4F4"/>
            </a:solidFill>
            <a:ln w="12700">
              <a:solidFill>
                <a:schemeClr val="tx1"/>
              </a:solidFill>
            </a:ln>
          </p:spPr>
          <p:txBody>
            <a:bodyPr lIns="0" tIns="0" rIns="0" bIns="0" anchor="ctr"/>
            <a:lstStyle/>
            <a:p>
              <a:pPr algn="ctr"/>
              <a:r>
                <a:rPr lang="en-US" sz="3333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Titillium" charset="0"/>
                </a:rPr>
                <a:t>4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FAB3A6F-30E9-4C81-B32D-23D1C2E465B9}"/>
                </a:ext>
              </a:extLst>
            </p:cNvPr>
            <p:cNvSpPr txBox="1"/>
            <p:nvPr/>
          </p:nvSpPr>
          <p:spPr>
            <a:xfrm>
              <a:off x="1967541" y="3439822"/>
              <a:ext cx="5952633" cy="51289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3333" b="1" dirty="0" err="1">
                  <a:latin typeface="맑은 고딕" panose="020B0503020000020004" pitchFamily="50" charset="-127"/>
                </a:rPr>
                <a:t>Keroberos</a:t>
              </a:r>
              <a:r>
                <a:rPr lang="ko-KR" altLang="en-US" sz="3333" b="1" dirty="0">
                  <a:latin typeface="맑은 고딕" panose="020B0503020000020004" pitchFamily="50" charset="-127"/>
                </a:rPr>
                <a:t>  </a:t>
              </a:r>
              <a:endParaRPr lang="en-US" altLang="ko-KR" sz="3333" b="1" dirty="0">
                <a:latin typeface="맑은 고딕" panose="020B0503020000020004" pitchFamily="50" charset="-127"/>
              </a:endParaRPr>
            </a:p>
          </p:txBody>
        </p:sp>
        <p:cxnSp>
          <p:nvCxnSpPr>
            <p:cNvPr id="15" name="Straight Connector 8">
              <a:extLst>
                <a:ext uri="{FF2B5EF4-FFF2-40B4-BE49-F238E27FC236}">
                  <a16:creationId xmlns:a16="http://schemas.microsoft.com/office/drawing/2014/main" id="{FC330A2F-89DA-41CB-8D60-2806E70DDCEF}"/>
                </a:ext>
              </a:extLst>
            </p:cNvPr>
            <p:cNvCxnSpPr>
              <a:cxnSpLocks/>
            </p:cNvCxnSpPr>
            <p:nvPr/>
          </p:nvCxnSpPr>
          <p:spPr>
            <a:xfrm>
              <a:off x="1938576" y="4073484"/>
              <a:ext cx="1853168" cy="0"/>
            </a:xfrm>
            <a:prstGeom prst="line">
              <a:avLst/>
            </a:prstGeom>
            <a:ln w="254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26BC213-DF96-4ECC-AC0B-3387D6E4DD0C}"/>
                </a:ext>
              </a:extLst>
            </p:cNvPr>
            <p:cNvSpPr txBox="1"/>
            <p:nvPr/>
          </p:nvSpPr>
          <p:spPr>
            <a:xfrm>
              <a:off x="1971641" y="4200071"/>
              <a:ext cx="623655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rgbClr val="00B0F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# </a:t>
              </a:r>
              <a:r>
                <a:rPr lang="ko-KR" altLang="en-US" sz="20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대칭키를 기반으로 하는 인가 시스템</a:t>
              </a:r>
              <a:endPara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E9609F90-7565-4797-9A6D-64F895016A86}"/>
              </a:ext>
            </a:extLst>
          </p:cNvPr>
          <p:cNvGrpSpPr/>
          <p:nvPr/>
        </p:nvGrpSpPr>
        <p:grpSpPr>
          <a:xfrm>
            <a:off x="937441" y="4796777"/>
            <a:ext cx="8827143" cy="1352203"/>
            <a:chOff x="937441" y="4746466"/>
            <a:chExt cx="8827143" cy="1352203"/>
          </a:xfrm>
        </p:grpSpPr>
        <p:sp>
          <p:nvSpPr>
            <p:cNvPr id="16" name="AutoShape 2">
              <a:extLst>
                <a:ext uri="{FF2B5EF4-FFF2-40B4-BE49-F238E27FC236}">
                  <a16:creationId xmlns:a16="http://schemas.microsoft.com/office/drawing/2014/main" id="{6528268A-9C28-421F-8BF4-8C44F4C22BA3}"/>
                </a:ext>
              </a:extLst>
            </p:cNvPr>
            <p:cNvSpPr>
              <a:spLocks/>
            </p:cNvSpPr>
            <p:nvPr/>
          </p:nvSpPr>
          <p:spPr bwMode="auto">
            <a:xfrm>
              <a:off x="937441" y="4746466"/>
              <a:ext cx="716051" cy="774951"/>
            </a:xfrm>
            <a:custGeom>
              <a:avLst/>
              <a:gdLst/>
              <a:ahLst/>
              <a:cxnLst/>
              <a:rect l="0" t="0" r="r" b="b"/>
              <a:pathLst>
                <a:path w="21600" h="21251">
                  <a:moveTo>
                    <a:pt x="0" y="7472"/>
                  </a:moveTo>
                  <a:cubicBezTo>
                    <a:pt x="0" y="6079"/>
                    <a:pt x="1085" y="4368"/>
                    <a:pt x="2412" y="3670"/>
                  </a:cubicBezTo>
                  <a:lnTo>
                    <a:pt x="8389" y="523"/>
                  </a:lnTo>
                  <a:cubicBezTo>
                    <a:pt x="9715" y="-175"/>
                    <a:pt x="11885" y="-175"/>
                    <a:pt x="13211" y="523"/>
                  </a:cubicBezTo>
                  <a:lnTo>
                    <a:pt x="19188" y="3670"/>
                  </a:lnTo>
                  <a:cubicBezTo>
                    <a:pt x="20515" y="4368"/>
                    <a:pt x="21600" y="6079"/>
                    <a:pt x="21600" y="7472"/>
                  </a:cubicBezTo>
                  <a:lnTo>
                    <a:pt x="21600" y="13778"/>
                  </a:lnTo>
                  <a:cubicBezTo>
                    <a:pt x="21600" y="15171"/>
                    <a:pt x="20515" y="16882"/>
                    <a:pt x="19188" y="17580"/>
                  </a:cubicBezTo>
                  <a:lnTo>
                    <a:pt x="13211" y="20727"/>
                  </a:lnTo>
                  <a:cubicBezTo>
                    <a:pt x="11885" y="21425"/>
                    <a:pt x="9715" y="21425"/>
                    <a:pt x="8389" y="20727"/>
                  </a:cubicBezTo>
                  <a:lnTo>
                    <a:pt x="2412" y="17580"/>
                  </a:lnTo>
                  <a:cubicBezTo>
                    <a:pt x="1085" y="16882"/>
                    <a:pt x="0" y="15171"/>
                    <a:pt x="0" y="13778"/>
                  </a:cubicBezTo>
                  <a:lnTo>
                    <a:pt x="0" y="7472"/>
                  </a:lnTo>
                  <a:close/>
                  <a:moveTo>
                    <a:pt x="0" y="7472"/>
                  </a:moveTo>
                </a:path>
              </a:pathLst>
            </a:custGeom>
            <a:solidFill>
              <a:srgbClr val="F4F4F4"/>
            </a:solidFill>
            <a:ln w="12700">
              <a:solidFill>
                <a:schemeClr val="tx1"/>
              </a:solidFill>
            </a:ln>
          </p:spPr>
          <p:txBody>
            <a:bodyPr lIns="0" tIns="0" rIns="0" bIns="0" anchor="ctr"/>
            <a:lstStyle/>
            <a:p>
              <a:pPr algn="ctr"/>
              <a:r>
                <a:rPr lang="en-US" sz="3333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Titillium" charset="0"/>
                </a:rPr>
                <a:t>5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5635C2E-99FC-47C9-AA3A-62400766586E}"/>
                </a:ext>
              </a:extLst>
            </p:cNvPr>
            <p:cNvSpPr txBox="1"/>
            <p:nvPr/>
          </p:nvSpPr>
          <p:spPr>
            <a:xfrm>
              <a:off x="1938577" y="4875361"/>
              <a:ext cx="7826007" cy="51289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3333" b="1" dirty="0">
                  <a:latin typeface="맑은 고딕" panose="020B0503020000020004" pitchFamily="50" charset="-127"/>
                </a:rPr>
                <a:t>GSM</a:t>
              </a:r>
              <a:r>
                <a:rPr lang="ko-KR" altLang="en-US" sz="3333" b="1" dirty="0">
                  <a:latin typeface="맑은 고딕" panose="020B0503020000020004" pitchFamily="50" charset="-127"/>
                </a:rPr>
                <a:t> </a:t>
              </a:r>
              <a:endParaRPr lang="en-US" altLang="ko-KR" sz="3333" b="1" dirty="0">
                <a:latin typeface="맑은 고딕" panose="020B0503020000020004" pitchFamily="50" charset="-127"/>
              </a:endParaRPr>
            </a:p>
          </p:txBody>
        </p:sp>
        <p:cxnSp>
          <p:nvCxnSpPr>
            <p:cNvPr id="19" name="Straight Connector 8">
              <a:extLst>
                <a:ext uri="{FF2B5EF4-FFF2-40B4-BE49-F238E27FC236}">
                  <a16:creationId xmlns:a16="http://schemas.microsoft.com/office/drawing/2014/main" id="{34FFE35A-2543-40EE-9F6A-FBF23D0FD079}"/>
                </a:ext>
              </a:extLst>
            </p:cNvPr>
            <p:cNvCxnSpPr>
              <a:cxnSpLocks/>
            </p:cNvCxnSpPr>
            <p:nvPr/>
          </p:nvCxnSpPr>
          <p:spPr>
            <a:xfrm>
              <a:off x="1975250" y="5451015"/>
              <a:ext cx="941570" cy="0"/>
            </a:xfrm>
            <a:prstGeom prst="line">
              <a:avLst/>
            </a:prstGeom>
            <a:ln w="254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43F5DC8-74BE-4252-85CF-5982392E52DC}"/>
                </a:ext>
              </a:extLst>
            </p:cNvPr>
            <p:cNvSpPr txBox="1"/>
            <p:nvPr/>
          </p:nvSpPr>
          <p:spPr>
            <a:xfrm>
              <a:off x="1920320" y="5698559"/>
              <a:ext cx="657593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rgbClr val="00B0F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# </a:t>
              </a:r>
              <a:r>
                <a:rPr lang="ko-KR" altLang="en-US" sz="2000" b="1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셀폰</a:t>
              </a:r>
              <a:r>
                <a:rPr lang="ko-KR" altLang="en-US" sz="20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시스템 기반이 적용된 보안구조 논의</a:t>
              </a:r>
              <a:endPara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34133283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>
            <a:cxnSpLocks/>
          </p:cNvCxnSpPr>
          <p:nvPr/>
        </p:nvCxnSpPr>
        <p:spPr>
          <a:xfrm>
            <a:off x="1295467" y="0"/>
            <a:ext cx="0" cy="445172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AutoShape 2">
            <a:extLst>
              <a:ext uri="{FF2B5EF4-FFF2-40B4-BE49-F238E27FC236}">
                <a16:creationId xmlns:a16="http://schemas.microsoft.com/office/drawing/2014/main" id="{2B78D4A9-C286-42B4-842C-E4B0EEB387FC}"/>
              </a:ext>
            </a:extLst>
          </p:cNvPr>
          <p:cNvSpPr>
            <a:spLocks/>
          </p:cNvSpPr>
          <p:nvPr/>
        </p:nvSpPr>
        <p:spPr bwMode="auto">
          <a:xfrm>
            <a:off x="937441" y="2336950"/>
            <a:ext cx="716051" cy="774951"/>
          </a:xfrm>
          <a:custGeom>
            <a:avLst/>
            <a:gdLst/>
            <a:ahLst/>
            <a:cxnLst/>
            <a:rect l="0" t="0" r="r" b="b"/>
            <a:pathLst>
              <a:path w="21600" h="21251">
                <a:moveTo>
                  <a:pt x="0" y="7472"/>
                </a:moveTo>
                <a:cubicBezTo>
                  <a:pt x="0" y="6079"/>
                  <a:pt x="1085" y="4368"/>
                  <a:pt x="2412" y="3670"/>
                </a:cubicBezTo>
                <a:lnTo>
                  <a:pt x="8389" y="523"/>
                </a:lnTo>
                <a:cubicBezTo>
                  <a:pt x="9715" y="-175"/>
                  <a:pt x="11885" y="-175"/>
                  <a:pt x="13211" y="523"/>
                </a:cubicBezTo>
                <a:lnTo>
                  <a:pt x="19188" y="3670"/>
                </a:lnTo>
                <a:cubicBezTo>
                  <a:pt x="20515" y="4368"/>
                  <a:pt x="21600" y="6079"/>
                  <a:pt x="21600" y="7472"/>
                </a:cubicBezTo>
                <a:lnTo>
                  <a:pt x="21600" y="13778"/>
                </a:lnTo>
                <a:cubicBezTo>
                  <a:pt x="21600" y="15171"/>
                  <a:pt x="20515" y="16882"/>
                  <a:pt x="19188" y="17580"/>
                </a:cubicBezTo>
                <a:lnTo>
                  <a:pt x="13211" y="20727"/>
                </a:lnTo>
                <a:cubicBezTo>
                  <a:pt x="11885" y="21425"/>
                  <a:pt x="9715" y="21425"/>
                  <a:pt x="8389" y="20727"/>
                </a:cubicBezTo>
                <a:lnTo>
                  <a:pt x="2412" y="17580"/>
                </a:lnTo>
                <a:cubicBezTo>
                  <a:pt x="1085" y="16882"/>
                  <a:pt x="0" y="15171"/>
                  <a:pt x="0" y="13778"/>
                </a:cubicBezTo>
                <a:lnTo>
                  <a:pt x="0" y="7472"/>
                </a:lnTo>
                <a:close/>
                <a:moveTo>
                  <a:pt x="0" y="7472"/>
                </a:moveTo>
              </a:path>
            </a:pathLst>
          </a:custGeom>
          <a:solidFill>
            <a:srgbClr val="F4F4F4"/>
          </a:solidFill>
          <a:ln w="12700">
            <a:solidFill>
              <a:schemeClr val="tx1"/>
            </a:solidFill>
          </a:ln>
        </p:spPr>
        <p:txBody>
          <a:bodyPr lIns="0" tIns="0" rIns="0" bIns="0" anchor="ctr"/>
          <a:lstStyle/>
          <a:p>
            <a:pPr algn="ctr"/>
            <a:r>
              <a:rPr lang="en-US" altLang="ko-KR" sz="3333" b="1" dirty="0">
                <a:latin typeface="맑은 고딕" panose="020B0503020000020004" pitchFamily="50" charset="-127"/>
                <a:ea typeface="맑은 고딕" panose="020B0503020000020004" pitchFamily="50" charset="-127"/>
                <a:cs typeface="Titillium" charset="0"/>
              </a:rPr>
              <a:t>1</a:t>
            </a:r>
            <a:endParaRPr lang="en-US" sz="3333" b="1" dirty="0">
              <a:latin typeface="맑은 고딕" panose="020B0503020000020004" pitchFamily="50" charset="-127"/>
              <a:ea typeface="맑은 고딕" panose="020B0503020000020004" pitchFamily="50" charset="-127"/>
              <a:cs typeface="Titillium" charset="0"/>
            </a:endParaRPr>
          </a:p>
        </p:txBody>
      </p:sp>
      <p:sp>
        <p:nvSpPr>
          <p:cNvPr id="14" name="AutoShape 2">
            <a:extLst>
              <a:ext uri="{FF2B5EF4-FFF2-40B4-BE49-F238E27FC236}">
                <a16:creationId xmlns:a16="http://schemas.microsoft.com/office/drawing/2014/main" id="{A59E584C-997D-48AA-94E7-954149F37503}"/>
              </a:ext>
            </a:extLst>
          </p:cNvPr>
          <p:cNvSpPr>
            <a:spLocks/>
          </p:cNvSpPr>
          <p:nvPr/>
        </p:nvSpPr>
        <p:spPr bwMode="auto">
          <a:xfrm>
            <a:off x="937441" y="4581129"/>
            <a:ext cx="716051" cy="774951"/>
          </a:xfrm>
          <a:custGeom>
            <a:avLst/>
            <a:gdLst/>
            <a:ahLst/>
            <a:cxnLst/>
            <a:rect l="0" t="0" r="r" b="b"/>
            <a:pathLst>
              <a:path w="21600" h="21251">
                <a:moveTo>
                  <a:pt x="0" y="7472"/>
                </a:moveTo>
                <a:cubicBezTo>
                  <a:pt x="0" y="6079"/>
                  <a:pt x="1085" y="4368"/>
                  <a:pt x="2412" y="3670"/>
                </a:cubicBezTo>
                <a:lnTo>
                  <a:pt x="8389" y="523"/>
                </a:lnTo>
                <a:cubicBezTo>
                  <a:pt x="9715" y="-175"/>
                  <a:pt x="11885" y="-175"/>
                  <a:pt x="13211" y="523"/>
                </a:cubicBezTo>
                <a:lnTo>
                  <a:pt x="19188" y="3670"/>
                </a:lnTo>
                <a:cubicBezTo>
                  <a:pt x="20515" y="4368"/>
                  <a:pt x="21600" y="6079"/>
                  <a:pt x="21600" y="7472"/>
                </a:cubicBezTo>
                <a:lnTo>
                  <a:pt x="21600" y="13778"/>
                </a:lnTo>
                <a:cubicBezTo>
                  <a:pt x="21600" y="15171"/>
                  <a:pt x="20515" y="16882"/>
                  <a:pt x="19188" y="17580"/>
                </a:cubicBezTo>
                <a:lnTo>
                  <a:pt x="13211" y="20727"/>
                </a:lnTo>
                <a:cubicBezTo>
                  <a:pt x="11885" y="21425"/>
                  <a:pt x="9715" y="21425"/>
                  <a:pt x="8389" y="20727"/>
                </a:cubicBezTo>
                <a:lnTo>
                  <a:pt x="2412" y="17580"/>
                </a:lnTo>
                <a:cubicBezTo>
                  <a:pt x="1085" y="16882"/>
                  <a:pt x="0" y="15171"/>
                  <a:pt x="0" y="13778"/>
                </a:cubicBezTo>
                <a:lnTo>
                  <a:pt x="0" y="7472"/>
                </a:lnTo>
                <a:close/>
                <a:moveTo>
                  <a:pt x="0" y="7472"/>
                </a:moveTo>
              </a:path>
            </a:pathLst>
          </a:custGeom>
          <a:solidFill>
            <a:srgbClr val="F4F4F4"/>
          </a:solidFill>
          <a:ln w="12700">
            <a:solidFill>
              <a:schemeClr val="tx1"/>
            </a:solidFill>
          </a:ln>
        </p:spPr>
        <p:txBody>
          <a:bodyPr lIns="0" tIns="0" rIns="0" bIns="0" anchor="ctr"/>
          <a:lstStyle/>
          <a:p>
            <a:pPr algn="ctr"/>
            <a:r>
              <a:rPr lang="en-US" altLang="ko-KR" sz="3333" b="1" dirty="0">
                <a:latin typeface="맑은 고딕" panose="020B0503020000020004" pitchFamily="50" charset="-127"/>
                <a:ea typeface="맑은 고딕" panose="020B0503020000020004" pitchFamily="50" charset="-127"/>
                <a:cs typeface="Titillium" charset="0"/>
              </a:rPr>
              <a:t>2</a:t>
            </a:r>
            <a:endParaRPr lang="en-US" sz="3333" b="1" dirty="0">
              <a:latin typeface="맑은 고딕" panose="020B0503020000020004" pitchFamily="50" charset="-127"/>
              <a:ea typeface="맑은 고딕" panose="020B0503020000020004" pitchFamily="50" charset="-127"/>
              <a:cs typeface="Titillium" charset="0"/>
            </a:endParaRPr>
          </a:p>
        </p:txBody>
      </p:sp>
      <p:sp>
        <p:nvSpPr>
          <p:cNvPr id="17" name="AutoShape 2">
            <a:extLst>
              <a:ext uri="{FF2B5EF4-FFF2-40B4-BE49-F238E27FC236}">
                <a16:creationId xmlns:a16="http://schemas.microsoft.com/office/drawing/2014/main" id="{2FE3BC21-7DF0-4A3E-872A-69E175391996}"/>
              </a:ext>
            </a:extLst>
          </p:cNvPr>
          <p:cNvSpPr>
            <a:spLocks/>
          </p:cNvSpPr>
          <p:nvPr/>
        </p:nvSpPr>
        <p:spPr bwMode="auto">
          <a:xfrm rot="10800000">
            <a:off x="826293" y="4451726"/>
            <a:ext cx="938347" cy="1015532"/>
          </a:xfrm>
          <a:custGeom>
            <a:avLst/>
            <a:gdLst/>
            <a:ahLst/>
            <a:cxnLst/>
            <a:rect l="0" t="0" r="r" b="b"/>
            <a:pathLst>
              <a:path w="21600" h="21251">
                <a:moveTo>
                  <a:pt x="0" y="7472"/>
                </a:moveTo>
                <a:cubicBezTo>
                  <a:pt x="0" y="6079"/>
                  <a:pt x="1085" y="4368"/>
                  <a:pt x="2412" y="3670"/>
                </a:cubicBezTo>
                <a:lnTo>
                  <a:pt x="8389" y="523"/>
                </a:lnTo>
                <a:cubicBezTo>
                  <a:pt x="9715" y="-175"/>
                  <a:pt x="11885" y="-175"/>
                  <a:pt x="13211" y="523"/>
                </a:cubicBezTo>
                <a:lnTo>
                  <a:pt x="19188" y="3670"/>
                </a:lnTo>
                <a:cubicBezTo>
                  <a:pt x="20515" y="4368"/>
                  <a:pt x="21600" y="6079"/>
                  <a:pt x="21600" y="7472"/>
                </a:cubicBezTo>
                <a:lnTo>
                  <a:pt x="21600" y="13778"/>
                </a:lnTo>
                <a:cubicBezTo>
                  <a:pt x="21600" y="15171"/>
                  <a:pt x="20515" y="16882"/>
                  <a:pt x="19188" y="17580"/>
                </a:cubicBezTo>
                <a:lnTo>
                  <a:pt x="13211" y="20727"/>
                </a:lnTo>
                <a:cubicBezTo>
                  <a:pt x="11885" y="21425"/>
                  <a:pt x="9715" y="21425"/>
                  <a:pt x="8389" y="20727"/>
                </a:cubicBezTo>
                <a:lnTo>
                  <a:pt x="2412" y="17580"/>
                </a:lnTo>
                <a:cubicBezTo>
                  <a:pt x="1085" y="16882"/>
                  <a:pt x="0" y="15171"/>
                  <a:pt x="0" y="13778"/>
                </a:cubicBezTo>
                <a:lnTo>
                  <a:pt x="0" y="7472"/>
                </a:lnTo>
                <a:close/>
                <a:moveTo>
                  <a:pt x="0" y="7472"/>
                </a:moveTo>
              </a:path>
            </a:pathLst>
          </a:custGeom>
          <a:noFill/>
          <a:ln w="12700">
            <a:solidFill>
              <a:schemeClr val="tx1"/>
            </a:solidFill>
          </a:ln>
        </p:spPr>
        <p:txBody>
          <a:bodyPr lIns="0" tIns="0" rIns="0" bIns="0" anchor="ctr"/>
          <a:lstStyle/>
          <a:p>
            <a:pPr algn="ctr"/>
            <a:endParaRPr lang="en-US" sz="1400" dirty="0">
              <a:latin typeface="맑은 고딕" panose="020B0503020000020004" pitchFamily="50" charset="-127"/>
              <a:ea typeface="맑은 고딕" panose="020B0503020000020004" pitchFamily="50" charset="-127"/>
              <a:cs typeface="Titillium" charset="0"/>
            </a:endParaRPr>
          </a:p>
        </p:txBody>
      </p:sp>
      <p:cxnSp>
        <p:nvCxnSpPr>
          <p:cNvPr id="19" name="Straight Connector 8">
            <a:extLst>
              <a:ext uri="{FF2B5EF4-FFF2-40B4-BE49-F238E27FC236}">
                <a16:creationId xmlns:a16="http://schemas.microsoft.com/office/drawing/2014/main" id="{4D6F9077-840E-48A8-8969-0287F5D56E88}"/>
              </a:ext>
            </a:extLst>
          </p:cNvPr>
          <p:cNvCxnSpPr>
            <a:cxnSpLocks/>
          </p:cNvCxnSpPr>
          <p:nvPr/>
        </p:nvCxnSpPr>
        <p:spPr>
          <a:xfrm>
            <a:off x="2054169" y="3061683"/>
            <a:ext cx="2960055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8">
            <a:extLst>
              <a:ext uri="{FF2B5EF4-FFF2-40B4-BE49-F238E27FC236}">
                <a16:creationId xmlns:a16="http://schemas.microsoft.com/office/drawing/2014/main" id="{4A16750C-F03C-4EA6-AFC5-FC6E5E19074A}"/>
              </a:ext>
            </a:extLst>
          </p:cNvPr>
          <p:cNvCxnSpPr>
            <a:cxnSpLocks/>
          </p:cNvCxnSpPr>
          <p:nvPr/>
        </p:nvCxnSpPr>
        <p:spPr>
          <a:xfrm>
            <a:off x="2054168" y="5345957"/>
            <a:ext cx="1846500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B343722-6094-4F18-80B9-70E459037685}"/>
              </a:ext>
            </a:extLst>
          </p:cNvPr>
          <p:cNvSpPr txBox="1"/>
          <p:nvPr/>
        </p:nvSpPr>
        <p:spPr>
          <a:xfrm>
            <a:off x="2054168" y="5541235"/>
            <a:ext cx="55565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보안 요구사항을 어떻게 이행하는지 이해</a:t>
            </a:r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6796C98-CCF3-4F5A-B294-CB76BF2D661A}"/>
              </a:ext>
            </a:extLst>
          </p:cNvPr>
          <p:cNvSpPr txBox="1"/>
          <p:nvPr/>
        </p:nvSpPr>
        <p:spPr>
          <a:xfrm>
            <a:off x="1992485" y="4672233"/>
            <a:ext cx="5088568" cy="5744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 latinLnBrk="1"/>
            <a:r>
              <a:rPr lang="ko-KR" altLang="en-US" sz="3733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운영체제</a:t>
            </a:r>
            <a:endParaRPr lang="ko-KR" altLang="en-US" sz="3333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1C347DC-AE92-43A8-BE26-CE1ABF49BA0B}"/>
              </a:ext>
            </a:extLst>
          </p:cNvPr>
          <p:cNvSpPr txBox="1"/>
          <p:nvPr/>
        </p:nvSpPr>
        <p:spPr>
          <a:xfrm>
            <a:off x="2054168" y="2437166"/>
            <a:ext cx="5088568" cy="5128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 latinLnBrk="1"/>
            <a:r>
              <a:rPr lang="ko-KR" altLang="en-US" sz="3333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소프트웨어 </a:t>
            </a:r>
            <a:r>
              <a:rPr lang="ko-KR" altLang="en-US" sz="3333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역공학</a:t>
            </a:r>
            <a:endParaRPr lang="ko-KR" altLang="en-US" sz="3333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CE60226-7ECB-4FA2-95B4-1B2FD738EB0F}"/>
              </a:ext>
            </a:extLst>
          </p:cNvPr>
          <p:cNvSpPr txBox="1"/>
          <p:nvPr/>
        </p:nvSpPr>
        <p:spPr>
          <a:xfrm>
            <a:off x="2159564" y="3145403"/>
            <a:ext cx="72245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 </a:t>
            </a:r>
            <a:r>
              <a:rPr lang="ko-KR" altLang="en-US" sz="2000" b="1" dirty="0">
                <a:latin typeface="맑은 고딕" panose="020B0503020000020004" pitchFamily="50" charset="-127"/>
              </a:rPr>
              <a:t>코드를 모르면서도 어떻게 소프트웨어를 재구축 </a:t>
            </a:r>
            <a:r>
              <a:rPr lang="ko-KR" altLang="en-US" sz="2000" b="1" dirty="0" err="1">
                <a:latin typeface="맑은 고딕" panose="020B0503020000020004" pitchFamily="50" charset="-127"/>
              </a:rPr>
              <a:t>할수있는지</a:t>
            </a:r>
            <a:endParaRPr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4B864C4-C9CC-4F7F-BCF8-FD87F52F5DB2}"/>
              </a:ext>
            </a:extLst>
          </p:cNvPr>
          <p:cNvSpPr txBox="1"/>
          <p:nvPr/>
        </p:nvSpPr>
        <p:spPr>
          <a:xfrm>
            <a:off x="1978429" y="964983"/>
            <a:ext cx="57606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Software</a:t>
            </a:r>
            <a:r>
              <a:rPr lang="en-US" altLang="ko-KR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ko-KR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소프트웨어</a:t>
            </a:r>
            <a:r>
              <a:rPr lang="en-US" altLang="ko-KR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ko-KR" altLang="en-US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6" name="Straight Connector 8">
            <a:extLst>
              <a:ext uri="{FF2B5EF4-FFF2-40B4-BE49-F238E27FC236}">
                <a16:creationId xmlns:a16="http://schemas.microsoft.com/office/drawing/2014/main" id="{5C0AB423-3F7A-4710-907C-BF0AF8EF41F2}"/>
              </a:ext>
            </a:extLst>
          </p:cNvPr>
          <p:cNvCxnSpPr>
            <a:cxnSpLocks/>
          </p:cNvCxnSpPr>
          <p:nvPr/>
        </p:nvCxnSpPr>
        <p:spPr>
          <a:xfrm>
            <a:off x="2148681" y="1676206"/>
            <a:ext cx="455691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9511074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다이아몬드 11">
            <a:extLst>
              <a:ext uri="{FF2B5EF4-FFF2-40B4-BE49-F238E27FC236}">
                <a16:creationId xmlns:a16="http://schemas.microsoft.com/office/drawing/2014/main" id="{C6534B05-D2DF-4381-A2FD-21551B20B97D}"/>
              </a:ext>
            </a:extLst>
          </p:cNvPr>
          <p:cNvSpPr/>
          <p:nvPr/>
        </p:nvSpPr>
        <p:spPr>
          <a:xfrm>
            <a:off x="3444240" y="758810"/>
            <a:ext cx="5303520" cy="5303520"/>
          </a:xfrm>
          <a:prstGeom prst="diamon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다이아몬드 6">
            <a:extLst>
              <a:ext uri="{FF2B5EF4-FFF2-40B4-BE49-F238E27FC236}">
                <a16:creationId xmlns:a16="http://schemas.microsoft.com/office/drawing/2014/main" id="{D4D9D50C-19BB-4E97-B7B9-B680EC942F5C}"/>
              </a:ext>
            </a:extLst>
          </p:cNvPr>
          <p:cNvSpPr/>
          <p:nvPr/>
        </p:nvSpPr>
        <p:spPr>
          <a:xfrm>
            <a:off x="3538284" y="852854"/>
            <a:ext cx="5115432" cy="5115432"/>
          </a:xfrm>
          <a:prstGeom prst="diamond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216BA09-FC43-4E7C-8BC8-5D755EF55B29}"/>
              </a:ext>
            </a:extLst>
          </p:cNvPr>
          <p:cNvSpPr txBox="1"/>
          <p:nvPr/>
        </p:nvSpPr>
        <p:spPr>
          <a:xfrm>
            <a:off x="8747760" y="3025849"/>
            <a:ext cx="29547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bg1"/>
                </a:solidFill>
                <a:latin typeface="Sandoll 네모니 01 Basic" panose="020B0600000101010101" pitchFamily="34" charset="-127"/>
                <a:ea typeface="Sandoll 네모니 01 Basic" panose="020B0600000101010101" pitchFamily="34" charset="-127"/>
              </a:rPr>
              <a:t>암호의 기초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ADF977C-6BB9-4B4A-AFE9-8EA2679AB6D4}"/>
              </a:ext>
            </a:extLst>
          </p:cNvPr>
          <p:cNvSpPr txBox="1"/>
          <p:nvPr/>
        </p:nvSpPr>
        <p:spPr>
          <a:xfrm>
            <a:off x="8348640" y="4251701"/>
            <a:ext cx="384336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Sandoll 광화문" panose="020B0600000101010101" pitchFamily="34" charset="-127"/>
                <a:ea typeface="Sandoll 광화문" panose="020B0600000101010101" pitchFamily="34" charset="-127"/>
              </a:rPr>
              <a:t>암호의 용어</a:t>
            </a:r>
            <a:r>
              <a:rPr lang="en-US" altLang="ko-KR" b="1" dirty="0">
                <a:solidFill>
                  <a:schemeClr val="bg1"/>
                </a:solidFill>
                <a:latin typeface="Sandoll 광화문" panose="020B0600000101010101" pitchFamily="34" charset="-127"/>
                <a:ea typeface="Sandoll 광화문" panose="020B0600000101010101" pitchFamily="34" charset="-127"/>
              </a:rPr>
              <a:t> </a:t>
            </a:r>
            <a:r>
              <a:rPr lang="ko-KR" altLang="en-US" b="1" dirty="0">
                <a:solidFill>
                  <a:schemeClr val="bg1"/>
                </a:solidFill>
                <a:latin typeface="Sandoll 광화문" panose="020B0600000101010101" pitchFamily="34" charset="-127"/>
                <a:ea typeface="Sandoll 광화문" panose="020B0600000101010101" pitchFamily="34" charset="-127"/>
              </a:rPr>
              <a:t>및 체계에 대해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9339E7E-E491-434A-A906-91D3E520FD58}"/>
              </a:ext>
            </a:extLst>
          </p:cNvPr>
          <p:cNvSpPr txBox="1"/>
          <p:nvPr/>
        </p:nvSpPr>
        <p:spPr>
          <a:xfrm>
            <a:off x="-49286" y="3025849"/>
            <a:ext cx="36926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rgbClr val="4472C4"/>
                </a:solidFill>
              </a:rPr>
              <a:t>CHAPTER 2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DDB46B00-3163-48D5-99D0-264ACC7BC79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9" y="5888300"/>
            <a:ext cx="608645" cy="947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98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1FC85D3D-8E62-4674-AAB8-AF8A12110483}"/>
              </a:ext>
            </a:extLst>
          </p:cNvPr>
          <p:cNvGrpSpPr/>
          <p:nvPr/>
        </p:nvGrpSpPr>
        <p:grpSpPr>
          <a:xfrm>
            <a:off x="864955" y="2326810"/>
            <a:ext cx="2075498" cy="2407579"/>
            <a:chOff x="5251116" y="2987594"/>
            <a:chExt cx="1155700" cy="1340612"/>
          </a:xfrm>
        </p:grpSpPr>
        <p:sp>
          <p:nvSpPr>
            <p:cNvPr id="548" name="육각형 547"/>
            <p:cNvSpPr/>
            <p:nvPr/>
          </p:nvSpPr>
          <p:spPr>
            <a:xfrm rot="16200000">
              <a:off x="5158660" y="3080050"/>
              <a:ext cx="1340612" cy="1155700"/>
            </a:xfrm>
            <a:prstGeom prst="hexagon">
              <a:avLst>
                <a:gd name="adj" fmla="val 31593"/>
                <a:gd name="vf" fmla="val 115470"/>
              </a:avLst>
            </a:prstGeom>
            <a:solidFill>
              <a:srgbClr val="3135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563" name="직사각형 562"/>
            <p:cNvSpPr/>
            <p:nvPr/>
          </p:nvSpPr>
          <p:spPr>
            <a:xfrm>
              <a:off x="5309735" y="3277884"/>
              <a:ext cx="1008609" cy="7428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spcBef>
                  <a:spcPts val="100"/>
                </a:spcBef>
              </a:pPr>
              <a:r>
                <a:rPr lang="ko-KR" altLang="en-US" sz="3500" b="1" dirty="0">
                  <a:solidFill>
                    <a:prstClr val="white"/>
                  </a:solidFill>
                </a:rPr>
                <a:t>암호</a:t>
              </a:r>
              <a:endParaRPr lang="en-US" altLang="ko-KR" sz="3500" b="1" dirty="0">
                <a:solidFill>
                  <a:prstClr val="white"/>
                </a:solidFill>
              </a:endParaRPr>
            </a:p>
            <a:p>
              <a:pPr algn="ctr">
                <a:lnSpc>
                  <a:spcPct val="120000"/>
                </a:lnSpc>
                <a:spcBef>
                  <a:spcPts val="100"/>
                </a:spcBef>
              </a:pPr>
              <a:r>
                <a:rPr lang="en-US" altLang="ko-KR" sz="3500" b="1" dirty="0">
                  <a:solidFill>
                    <a:prstClr val="white"/>
                  </a:solidFill>
                </a:rPr>
                <a:t>(Crypto)</a:t>
              </a: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95BBAA1F-B802-443B-B5AC-137CBD0823B5}"/>
              </a:ext>
            </a:extLst>
          </p:cNvPr>
          <p:cNvGrpSpPr/>
          <p:nvPr/>
        </p:nvGrpSpPr>
        <p:grpSpPr>
          <a:xfrm>
            <a:off x="2638558" y="4438089"/>
            <a:ext cx="4776302" cy="1340612"/>
            <a:chOff x="2638558" y="4438089"/>
            <a:chExt cx="4776302" cy="1340612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8765C228-94D5-43A5-808B-2D33D1AA1543}"/>
                </a:ext>
              </a:extLst>
            </p:cNvPr>
            <p:cNvGrpSpPr/>
            <p:nvPr/>
          </p:nvGrpSpPr>
          <p:grpSpPr>
            <a:xfrm>
              <a:off x="2638558" y="4438089"/>
              <a:ext cx="4776302" cy="1340612"/>
              <a:chOff x="5880702" y="4101542"/>
              <a:chExt cx="4776302" cy="1340612"/>
            </a:xfrm>
          </p:grpSpPr>
          <p:sp>
            <p:nvSpPr>
              <p:cNvPr id="551" name="육각형 550"/>
              <p:cNvSpPr/>
              <p:nvPr/>
            </p:nvSpPr>
            <p:spPr>
              <a:xfrm rot="16200000">
                <a:off x="5788246" y="4193998"/>
                <a:ext cx="1340612" cy="1155700"/>
              </a:xfrm>
              <a:prstGeom prst="hexagon">
                <a:avLst>
                  <a:gd name="adj" fmla="val 31593"/>
                  <a:gd name="vf" fmla="val 115470"/>
                </a:avLst>
              </a:prstGeom>
              <a:solidFill>
                <a:srgbClr val="DCE0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57" name="직사각형 556"/>
              <p:cNvSpPr/>
              <p:nvPr/>
            </p:nvSpPr>
            <p:spPr>
              <a:xfrm>
                <a:off x="7279875" y="4307153"/>
                <a:ext cx="3377129" cy="87568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20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암호분석</a:t>
                </a:r>
                <a:r>
                  <a:rPr lang="en-US" altLang="ko-KR" sz="20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(Cryptanalysis)</a:t>
                </a:r>
                <a:endParaRPr lang="en-US" altLang="ko-KR" sz="200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  <a:p>
                <a:pPr>
                  <a:lnSpc>
                    <a:spcPct val="150000"/>
                  </a:lnSpc>
                </a:pPr>
                <a:r>
                  <a:rPr lang="ko-KR" altLang="en-US" sz="16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정의</a:t>
                </a:r>
                <a:r>
                  <a:rPr lang="ko-KR" altLang="en-US" sz="1600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 </a:t>
                </a:r>
                <a:r>
                  <a:rPr lang="en-US" altLang="ko-KR" sz="1600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: </a:t>
                </a:r>
                <a:r>
                  <a:rPr lang="ko-KR" altLang="en-US" sz="1600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비밀코드를 </a:t>
                </a:r>
                <a:r>
                  <a:rPr lang="ko-KR" altLang="en-US" sz="1600" dirty="0" err="1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해독하는것</a:t>
                </a:r>
                <a:endParaRPr lang="en-US" altLang="ko-KR" sz="160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</p:grp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254C3DD0-B804-4221-9820-8075BC1E8C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83566" y="4734390"/>
              <a:ext cx="711382" cy="711382"/>
            </a:xfrm>
            <a:prstGeom prst="rect">
              <a:avLst/>
            </a:prstGeom>
          </p:spPr>
        </p:pic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949E446-00F8-4F50-8E5A-56DDB271D7D7}"/>
              </a:ext>
            </a:extLst>
          </p:cNvPr>
          <p:cNvGrpSpPr/>
          <p:nvPr/>
        </p:nvGrpSpPr>
        <p:grpSpPr>
          <a:xfrm>
            <a:off x="3538059" y="2876720"/>
            <a:ext cx="5115882" cy="1340612"/>
            <a:chOff x="3538059" y="2876720"/>
            <a:chExt cx="5115882" cy="1340612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725B6F7B-7A9A-4A34-8154-392B4686A73D}"/>
                </a:ext>
              </a:extLst>
            </p:cNvPr>
            <p:cNvGrpSpPr/>
            <p:nvPr/>
          </p:nvGrpSpPr>
          <p:grpSpPr>
            <a:xfrm>
              <a:off x="3538059" y="2876720"/>
              <a:ext cx="5115882" cy="1340612"/>
              <a:chOff x="6551008" y="2978546"/>
              <a:chExt cx="5115882" cy="1340612"/>
            </a:xfrm>
          </p:grpSpPr>
          <p:sp>
            <p:nvSpPr>
              <p:cNvPr id="550" name="육각형 549"/>
              <p:cNvSpPr/>
              <p:nvPr/>
            </p:nvSpPr>
            <p:spPr>
              <a:xfrm rot="16200000">
                <a:off x="6458552" y="3071002"/>
                <a:ext cx="1340612" cy="1155700"/>
              </a:xfrm>
              <a:prstGeom prst="hexagon">
                <a:avLst>
                  <a:gd name="adj" fmla="val 31593"/>
                  <a:gd name="vf" fmla="val 115470"/>
                </a:avLst>
              </a:prstGeom>
              <a:solidFill>
                <a:srgbClr val="DCE0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555" name="직사각형 554"/>
              <p:cNvSpPr/>
              <p:nvPr/>
            </p:nvSpPr>
            <p:spPr>
              <a:xfrm>
                <a:off x="7827005" y="3092050"/>
                <a:ext cx="3839885" cy="87568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20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암호생산</a:t>
                </a:r>
                <a:r>
                  <a:rPr lang="en-US" altLang="ko-KR" sz="20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(Cryptography)</a:t>
                </a:r>
                <a:endParaRPr lang="en-US" altLang="ko-KR" sz="200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  <a:p>
                <a:pPr>
                  <a:lnSpc>
                    <a:spcPct val="150000"/>
                  </a:lnSpc>
                </a:pPr>
                <a:r>
                  <a:rPr lang="ko-KR" altLang="en-US" sz="16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정의</a:t>
                </a:r>
                <a:r>
                  <a:rPr lang="ko-KR" altLang="en-US" sz="1600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 </a:t>
                </a:r>
                <a:r>
                  <a:rPr lang="en-US" altLang="ko-KR" sz="1600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: </a:t>
                </a:r>
                <a:r>
                  <a:rPr lang="ko-KR" altLang="en-US" sz="1600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비밀코드를 </a:t>
                </a:r>
                <a:r>
                  <a:rPr lang="ko-KR" altLang="en-US" sz="1600" dirty="0" err="1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만드는것</a:t>
                </a:r>
                <a:endParaRPr lang="en-US" altLang="ko-KR" sz="160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</p:grp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7B169EF8-2014-41A7-B1A1-0BCCA6375A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44195" y="3195013"/>
              <a:ext cx="743427" cy="743427"/>
            </a:xfrm>
            <a:prstGeom prst="rect">
              <a:avLst/>
            </a:prstGeom>
          </p:spPr>
        </p:pic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C888CA9-1DE1-4E8C-86A0-C28E58DBBEED}"/>
              </a:ext>
            </a:extLst>
          </p:cNvPr>
          <p:cNvGrpSpPr/>
          <p:nvPr/>
        </p:nvGrpSpPr>
        <p:grpSpPr>
          <a:xfrm>
            <a:off x="2821607" y="1418058"/>
            <a:ext cx="7292213" cy="1340612"/>
            <a:chOff x="2821607" y="1418058"/>
            <a:chExt cx="7292213" cy="1340612"/>
          </a:xfrm>
        </p:grpSpPr>
        <p:sp>
          <p:nvSpPr>
            <p:cNvPr id="549" name="육각형 548"/>
            <p:cNvSpPr/>
            <p:nvPr/>
          </p:nvSpPr>
          <p:spPr>
            <a:xfrm rot="16200000">
              <a:off x="2729151" y="1510514"/>
              <a:ext cx="1340612" cy="1155700"/>
            </a:xfrm>
            <a:prstGeom prst="hexagon">
              <a:avLst>
                <a:gd name="adj" fmla="val 31593"/>
                <a:gd name="vf" fmla="val 115470"/>
              </a:avLst>
            </a:prstGeom>
            <a:solidFill>
              <a:srgbClr val="DCE0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53" name="직사각형 552"/>
            <p:cNvSpPr/>
            <p:nvPr/>
          </p:nvSpPr>
          <p:spPr>
            <a:xfrm>
              <a:off x="4156363" y="1559098"/>
              <a:ext cx="5957457" cy="87568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000" b="1" dirty="0" err="1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암호학</a:t>
              </a:r>
              <a:r>
                <a:rPr lang="en-US" altLang="ko-KR" sz="20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(Cryptology)</a:t>
              </a:r>
              <a:endPara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정의</a:t>
              </a:r>
              <a:r>
                <a:rPr lang="ko-KR" altLang="en-US" sz="16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 </a:t>
              </a:r>
              <a:r>
                <a:rPr lang="en-US" altLang="ko-KR" sz="16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: </a:t>
              </a:r>
              <a:r>
                <a:rPr lang="ko-KR" altLang="en-US" sz="16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비밀코드를 만들거나 해독하는 학문</a:t>
              </a:r>
              <a:endParaRPr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821934A2-1B88-4395-89AF-A1A38C6DEFF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19510" y="1709037"/>
              <a:ext cx="741314" cy="741314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283E026A-DBA8-43A0-916A-6BBF06C2994E}"/>
              </a:ext>
            </a:extLst>
          </p:cNvPr>
          <p:cNvSpPr txBox="1"/>
          <p:nvPr/>
        </p:nvSpPr>
        <p:spPr>
          <a:xfrm>
            <a:off x="3045727" y="3277633"/>
            <a:ext cx="90793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(3</a:t>
            </a:r>
            <a:r>
              <a:rPr lang="ko-KR" altLang="en-US" sz="2800" b="1" dirty="0"/>
              <a:t>가지 모두 의미하거나 </a:t>
            </a:r>
            <a:r>
              <a:rPr lang="en-US" altLang="ko-KR" sz="2800" b="1" dirty="0"/>
              <a:t>,</a:t>
            </a:r>
            <a:r>
              <a:rPr lang="ko-KR" altLang="en-US" sz="2800" b="1" dirty="0"/>
              <a:t> 특정 유사한 용어로 사용</a:t>
            </a:r>
            <a:r>
              <a:rPr lang="en-US" altLang="ko-KR" sz="2800" b="1" dirty="0"/>
              <a:t>)</a:t>
            </a:r>
            <a:endParaRPr lang="ko-KR" altLang="en-US" sz="2800" b="1" dirty="0"/>
          </a:p>
        </p:txBody>
      </p:sp>
      <p:grpSp>
        <p:nvGrpSpPr>
          <p:cNvPr id="20" name="Group 151">
            <a:extLst>
              <a:ext uri="{FF2B5EF4-FFF2-40B4-BE49-F238E27FC236}">
                <a16:creationId xmlns:a16="http://schemas.microsoft.com/office/drawing/2014/main" id="{713CC0C6-FC00-493C-898E-F35DCE050CED}"/>
              </a:ext>
            </a:extLst>
          </p:cNvPr>
          <p:cNvGrpSpPr/>
          <p:nvPr/>
        </p:nvGrpSpPr>
        <p:grpSpPr>
          <a:xfrm>
            <a:off x="9858206" y="0"/>
            <a:ext cx="1601119" cy="2283822"/>
            <a:chOff x="808111" y="-20084"/>
            <a:chExt cx="3896959" cy="5507649"/>
          </a:xfrm>
        </p:grpSpPr>
        <p:grpSp>
          <p:nvGrpSpPr>
            <p:cNvPr id="21" name="Group 136">
              <a:extLst>
                <a:ext uri="{FF2B5EF4-FFF2-40B4-BE49-F238E27FC236}">
                  <a16:creationId xmlns:a16="http://schemas.microsoft.com/office/drawing/2014/main" id="{7D2635EA-3F50-4D2F-9C6E-84517D6BA41D}"/>
                </a:ext>
              </a:extLst>
            </p:cNvPr>
            <p:cNvGrpSpPr/>
            <p:nvPr/>
          </p:nvGrpSpPr>
          <p:grpSpPr>
            <a:xfrm>
              <a:off x="3942094" y="-1847"/>
              <a:ext cx="762976" cy="3863294"/>
              <a:chOff x="3942094" y="-1847"/>
              <a:chExt cx="762976" cy="3863294"/>
            </a:xfrm>
            <a:solidFill>
              <a:schemeClr val="accent2"/>
            </a:solidFill>
          </p:grpSpPr>
          <p:sp>
            <p:nvSpPr>
              <p:cNvPr id="34" name="Rectangle 137">
                <a:extLst>
                  <a:ext uri="{FF2B5EF4-FFF2-40B4-BE49-F238E27FC236}">
                    <a16:creationId xmlns:a16="http://schemas.microsoft.com/office/drawing/2014/main" id="{C87E9CF0-A5D9-4DEB-976A-79FCBB591E63}"/>
                  </a:ext>
                </a:extLst>
              </p:cNvPr>
              <p:cNvSpPr/>
              <p:nvPr/>
            </p:nvSpPr>
            <p:spPr>
              <a:xfrm>
                <a:off x="4288244" y="-1847"/>
                <a:ext cx="72000" cy="265176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5" name="Freeform: Shape 138">
                <a:extLst>
                  <a:ext uri="{FF2B5EF4-FFF2-40B4-BE49-F238E27FC236}">
                    <a16:creationId xmlns:a16="http://schemas.microsoft.com/office/drawing/2014/main" id="{07B10984-B492-45C2-8748-E73F5BA27C25}"/>
                  </a:ext>
                </a:extLst>
              </p:cNvPr>
              <p:cNvSpPr/>
              <p:nvPr/>
            </p:nvSpPr>
            <p:spPr>
              <a:xfrm rot="5400000" flipH="1">
                <a:off x="3694759" y="2851136"/>
                <a:ext cx="1257646" cy="762976"/>
              </a:xfrm>
              <a:custGeom>
                <a:avLst/>
                <a:gdLst>
                  <a:gd name="connsiteX0" fmla="*/ 782320 w 1075004"/>
                  <a:gd name="connsiteY0" fmla="*/ 253919 h 652173"/>
                  <a:gd name="connsiteX1" fmla="*/ 763875 w 1075004"/>
                  <a:gd name="connsiteY1" fmla="*/ 269396 h 652173"/>
                  <a:gd name="connsiteX2" fmla="*/ 421371 w 1075004"/>
                  <a:gd name="connsiteY2" fmla="*/ 239431 h 652173"/>
                  <a:gd name="connsiteX3" fmla="*/ 421370 w 1075004"/>
                  <a:gd name="connsiteY3" fmla="*/ 253854 h 652173"/>
                  <a:gd name="connsiteX4" fmla="*/ 447078 w 1075004"/>
                  <a:gd name="connsiteY4" fmla="*/ 253854 h 652173"/>
                  <a:gd name="connsiteX5" fmla="*/ 464104 w 1075004"/>
                  <a:gd name="connsiteY5" fmla="*/ 270880 h 652173"/>
                  <a:gd name="connsiteX6" fmla="*/ 464104 w 1075004"/>
                  <a:gd name="connsiteY6" fmla="*/ 270879 h 652173"/>
                  <a:gd name="connsiteX7" fmla="*/ 447079 w 1075004"/>
                  <a:gd name="connsiteY7" fmla="*/ 287905 h 652173"/>
                  <a:gd name="connsiteX8" fmla="*/ 421371 w 1075004"/>
                  <a:gd name="connsiteY8" fmla="*/ 287905 h 652173"/>
                  <a:gd name="connsiteX9" fmla="*/ 421371 w 1075004"/>
                  <a:gd name="connsiteY9" fmla="*/ 311227 h 652173"/>
                  <a:gd name="connsiteX10" fmla="*/ 447078 w 1075004"/>
                  <a:gd name="connsiteY10" fmla="*/ 311227 h 652173"/>
                  <a:gd name="connsiteX11" fmla="*/ 464104 w 1075004"/>
                  <a:gd name="connsiteY11" fmla="*/ 328253 h 652173"/>
                  <a:gd name="connsiteX12" fmla="*/ 464104 w 1075004"/>
                  <a:gd name="connsiteY12" fmla="*/ 328253 h 652173"/>
                  <a:gd name="connsiteX13" fmla="*/ 447079 w 1075004"/>
                  <a:gd name="connsiteY13" fmla="*/ 345279 h 652173"/>
                  <a:gd name="connsiteX14" fmla="*/ 421371 w 1075004"/>
                  <a:gd name="connsiteY14" fmla="*/ 345279 h 652173"/>
                  <a:gd name="connsiteX15" fmla="*/ 421371 w 1075004"/>
                  <a:gd name="connsiteY15" fmla="*/ 368601 h 652173"/>
                  <a:gd name="connsiteX16" fmla="*/ 447078 w 1075004"/>
                  <a:gd name="connsiteY16" fmla="*/ 368601 h 652173"/>
                  <a:gd name="connsiteX17" fmla="*/ 464104 w 1075004"/>
                  <a:gd name="connsiteY17" fmla="*/ 385627 h 652173"/>
                  <a:gd name="connsiteX18" fmla="*/ 464104 w 1075004"/>
                  <a:gd name="connsiteY18" fmla="*/ 385627 h 652173"/>
                  <a:gd name="connsiteX19" fmla="*/ 447079 w 1075004"/>
                  <a:gd name="connsiteY19" fmla="*/ 402653 h 652173"/>
                  <a:gd name="connsiteX20" fmla="*/ 421371 w 1075004"/>
                  <a:gd name="connsiteY20" fmla="*/ 402653 h 652173"/>
                  <a:gd name="connsiteX21" fmla="*/ 421370 w 1075004"/>
                  <a:gd name="connsiteY21" fmla="*/ 417162 h 652173"/>
                  <a:gd name="connsiteX22" fmla="*/ 762268 w 1075004"/>
                  <a:gd name="connsiteY22" fmla="*/ 381333 h 652173"/>
                  <a:gd name="connsiteX23" fmla="*/ 780980 w 1075004"/>
                  <a:gd name="connsiteY23" fmla="*/ 396486 h 652173"/>
                  <a:gd name="connsiteX24" fmla="*/ 765828 w 1075004"/>
                  <a:gd name="connsiteY24" fmla="*/ 415197 h 652173"/>
                  <a:gd name="connsiteX25" fmla="*/ 415893 w 1075004"/>
                  <a:gd name="connsiteY25" fmla="*/ 451977 h 652173"/>
                  <a:gd name="connsiteX26" fmla="*/ 397181 w 1075004"/>
                  <a:gd name="connsiteY26" fmla="*/ 436824 h 652173"/>
                  <a:gd name="connsiteX27" fmla="*/ 398889 w 1075004"/>
                  <a:gd name="connsiteY27" fmla="*/ 431060 h 652173"/>
                  <a:gd name="connsiteX28" fmla="*/ 398669 w 1075004"/>
                  <a:gd name="connsiteY28" fmla="*/ 430531 h 652173"/>
                  <a:gd name="connsiteX29" fmla="*/ 398669 w 1075004"/>
                  <a:gd name="connsiteY29" fmla="*/ 402653 h 652173"/>
                  <a:gd name="connsiteX30" fmla="*/ 372962 w 1075004"/>
                  <a:gd name="connsiteY30" fmla="*/ 402653 h 652173"/>
                  <a:gd name="connsiteX31" fmla="*/ 355936 w 1075004"/>
                  <a:gd name="connsiteY31" fmla="*/ 385627 h 652173"/>
                  <a:gd name="connsiteX32" fmla="*/ 372962 w 1075004"/>
                  <a:gd name="connsiteY32" fmla="*/ 368601 h 652173"/>
                  <a:gd name="connsiteX33" fmla="*/ 398669 w 1075004"/>
                  <a:gd name="connsiteY33" fmla="*/ 368601 h 652173"/>
                  <a:gd name="connsiteX34" fmla="*/ 398670 w 1075004"/>
                  <a:gd name="connsiteY34" fmla="*/ 345279 h 652173"/>
                  <a:gd name="connsiteX35" fmla="*/ 372962 w 1075004"/>
                  <a:gd name="connsiteY35" fmla="*/ 345279 h 652173"/>
                  <a:gd name="connsiteX36" fmla="*/ 355936 w 1075004"/>
                  <a:gd name="connsiteY36" fmla="*/ 328253 h 652173"/>
                  <a:gd name="connsiteX37" fmla="*/ 372962 w 1075004"/>
                  <a:gd name="connsiteY37" fmla="*/ 311228 h 652173"/>
                  <a:gd name="connsiteX38" fmla="*/ 398669 w 1075004"/>
                  <a:gd name="connsiteY38" fmla="*/ 311227 h 652173"/>
                  <a:gd name="connsiteX39" fmla="*/ 398669 w 1075004"/>
                  <a:gd name="connsiteY39" fmla="*/ 287905 h 652173"/>
                  <a:gd name="connsiteX40" fmla="*/ 372962 w 1075004"/>
                  <a:gd name="connsiteY40" fmla="*/ 287905 h 652173"/>
                  <a:gd name="connsiteX41" fmla="*/ 355936 w 1075004"/>
                  <a:gd name="connsiteY41" fmla="*/ 270880 h 652173"/>
                  <a:gd name="connsiteX42" fmla="*/ 372962 w 1075004"/>
                  <a:gd name="connsiteY42" fmla="*/ 253854 h 652173"/>
                  <a:gd name="connsiteX43" fmla="*/ 398670 w 1075004"/>
                  <a:gd name="connsiteY43" fmla="*/ 253854 h 652173"/>
                  <a:gd name="connsiteX44" fmla="*/ 398670 w 1075004"/>
                  <a:gd name="connsiteY44" fmla="*/ 226224 h 652173"/>
                  <a:gd name="connsiteX45" fmla="*/ 399282 w 1075004"/>
                  <a:gd name="connsiteY45" fmla="*/ 224745 h 652173"/>
                  <a:gd name="connsiteX46" fmla="*/ 397876 w 1075004"/>
                  <a:gd name="connsiteY46" fmla="*/ 220285 h 652173"/>
                  <a:gd name="connsiteX47" fmla="*/ 416321 w 1075004"/>
                  <a:gd name="connsiteY47" fmla="*/ 204807 h 652173"/>
                  <a:gd name="connsiteX48" fmla="*/ 766843 w 1075004"/>
                  <a:gd name="connsiteY48" fmla="*/ 235474 h 652173"/>
                  <a:gd name="connsiteX49" fmla="*/ 782320 w 1075004"/>
                  <a:gd name="connsiteY49" fmla="*/ 253919 h 652173"/>
                  <a:gd name="connsiteX50" fmla="*/ 787242 w 1075004"/>
                  <a:gd name="connsiteY50" fmla="*/ 326087 h 652173"/>
                  <a:gd name="connsiteX51" fmla="*/ 785600 w 1075004"/>
                  <a:gd name="connsiteY51" fmla="*/ 324445 h 652173"/>
                  <a:gd name="connsiteX52" fmla="*/ 785600 w 1075004"/>
                  <a:gd name="connsiteY52" fmla="*/ 237207 h 652173"/>
                  <a:gd name="connsiteX53" fmla="*/ 722116 w 1075004"/>
                  <a:gd name="connsiteY53" fmla="*/ 173722 h 652173"/>
                  <a:gd name="connsiteX54" fmla="*/ 634876 w 1075004"/>
                  <a:gd name="connsiteY54" fmla="*/ 173722 h 652173"/>
                  <a:gd name="connsiteX55" fmla="*/ 556664 w 1075004"/>
                  <a:gd name="connsiteY55" fmla="*/ 95509 h 652173"/>
                  <a:gd name="connsiteX56" fmla="*/ 95508 w 1075004"/>
                  <a:gd name="connsiteY56" fmla="*/ 95509 h 652173"/>
                  <a:gd name="connsiteX57" fmla="*/ 0 w 1075004"/>
                  <a:gd name="connsiteY57" fmla="*/ 326087 h 652173"/>
                  <a:gd name="connsiteX58" fmla="*/ 95508 w 1075004"/>
                  <a:gd name="connsiteY58" fmla="*/ 556665 h 652173"/>
                  <a:gd name="connsiteX59" fmla="*/ 556665 w 1075004"/>
                  <a:gd name="connsiteY59" fmla="*/ 556665 h 652173"/>
                  <a:gd name="connsiteX60" fmla="*/ 634877 w 1075004"/>
                  <a:gd name="connsiteY60" fmla="*/ 478452 h 652173"/>
                  <a:gd name="connsiteX61" fmla="*/ 722116 w 1075004"/>
                  <a:gd name="connsiteY61" fmla="*/ 478453 h 652173"/>
                  <a:gd name="connsiteX62" fmla="*/ 785600 w 1075004"/>
                  <a:gd name="connsiteY62" fmla="*/ 414968 h 652173"/>
                  <a:gd name="connsiteX63" fmla="*/ 785600 w 1075004"/>
                  <a:gd name="connsiteY63" fmla="*/ 327729 h 652173"/>
                  <a:gd name="connsiteX64" fmla="*/ 893383 w 1075004"/>
                  <a:gd name="connsiteY64" fmla="*/ 437430 h 652173"/>
                  <a:gd name="connsiteX65" fmla="*/ 893383 w 1075004"/>
                  <a:gd name="connsiteY65" fmla="*/ 214743 h 652173"/>
                  <a:gd name="connsiteX66" fmla="*/ 864082 w 1075004"/>
                  <a:gd name="connsiteY66" fmla="*/ 185442 h 652173"/>
                  <a:gd name="connsiteX67" fmla="*/ 834781 w 1075004"/>
                  <a:gd name="connsiteY67" fmla="*/ 214743 h 652173"/>
                  <a:gd name="connsiteX68" fmla="*/ 834781 w 1075004"/>
                  <a:gd name="connsiteY68" fmla="*/ 437431 h 652173"/>
                  <a:gd name="connsiteX69" fmla="*/ 864082 w 1075004"/>
                  <a:gd name="connsiteY69" fmla="*/ 466732 h 652173"/>
                  <a:gd name="connsiteX70" fmla="*/ 864082 w 1075004"/>
                  <a:gd name="connsiteY70" fmla="*/ 466731 h 652173"/>
                  <a:gd name="connsiteX71" fmla="*/ 893383 w 1075004"/>
                  <a:gd name="connsiteY71" fmla="*/ 437430 h 652173"/>
                  <a:gd name="connsiteX72" fmla="*/ 984194 w 1075004"/>
                  <a:gd name="connsiteY72" fmla="*/ 425710 h 652173"/>
                  <a:gd name="connsiteX73" fmla="*/ 984193 w 1075004"/>
                  <a:gd name="connsiteY73" fmla="*/ 226464 h 652173"/>
                  <a:gd name="connsiteX74" fmla="*/ 954893 w 1075004"/>
                  <a:gd name="connsiteY74" fmla="*/ 197162 h 652173"/>
                  <a:gd name="connsiteX75" fmla="*/ 925591 w 1075004"/>
                  <a:gd name="connsiteY75" fmla="*/ 226464 h 652173"/>
                  <a:gd name="connsiteX76" fmla="*/ 925591 w 1075004"/>
                  <a:gd name="connsiteY76" fmla="*/ 425710 h 652173"/>
                  <a:gd name="connsiteX77" fmla="*/ 954893 w 1075004"/>
                  <a:gd name="connsiteY77" fmla="*/ 455012 h 652173"/>
                  <a:gd name="connsiteX78" fmla="*/ 954893 w 1075004"/>
                  <a:gd name="connsiteY78" fmla="*/ 455011 h 652173"/>
                  <a:gd name="connsiteX79" fmla="*/ 984194 w 1075004"/>
                  <a:gd name="connsiteY79" fmla="*/ 425710 h 652173"/>
                  <a:gd name="connsiteX80" fmla="*/ 1075004 w 1075004"/>
                  <a:gd name="connsiteY80" fmla="*/ 402269 h 652173"/>
                  <a:gd name="connsiteX81" fmla="*/ 1075004 w 1075004"/>
                  <a:gd name="connsiteY81" fmla="*/ 249904 h 652173"/>
                  <a:gd name="connsiteX82" fmla="*/ 1045703 w 1075004"/>
                  <a:gd name="connsiteY82" fmla="*/ 220603 h 652173"/>
                  <a:gd name="connsiteX83" fmla="*/ 1016402 w 1075004"/>
                  <a:gd name="connsiteY83" fmla="*/ 249904 h 652173"/>
                  <a:gd name="connsiteX84" fmla="*/ 1016402 w 1075004"/>
                  <a:gd name="connsiteY84" fmla="*/ 402269 h 652173"/>
                  <a:gd name="connsiteX85" fmla="*/ 1045703 w 1075004"/>
                  <a:gd name="connsiteY85" fmla="*/ 431570 h 652173"/>
                  <a:gd name="connsiteX86" fmla="*/ 1045703 w 1075004"/>
                  <a:gd name="connsiteY86" fmla="*/ 431570 h 652173"/>
                  <a:gd name="connsiteX87" fmla="*/ 1075004 w 1075004"/>
                  <a:gd name="connsiteY87" fmla="*/ 402269 h 6521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</a:cxnLst>
                <a:rect l="l" t="t" r="r" b="b"/>
                <a:pathLst>
                  <a:path w="1075004" h="652173">
                    <a:moveTo>
                      <a:pt x="782320" y="253919"/>
                    </a:moveTo>
                    <a:cubicBezTo>
                      <a:pt x="781500" y="263286"/>
                      <a:pt x="773242" y="270216"/>
                      <a:pt x="763875" y="269396"/>
                    </a:cubicBezTo>
                    <a:cubicBezTo>
                      <a:pt x="649707" y="259408"/>
                      <a:pt x="535539" y="249420"/>
                      <a:pt x="421371" y="239431"/>
                    </a:cubicBezTo>
                    <a:lnTo>
                      <a:pt x="421370" y="253854"/>
                    </a:lnTo>
                    <a:lnTo>
                      <a:pt x="447078" y="253854"/>
                    </a:lnTo>
                    <a:cubicBezTo>
                      <a:pt x="456482" y="253853"/>
                      <a:pt x="464104" y="261477"/>
                      <a:pt x="464104" y="270880"/>
                    </a:cubicBezTo>
                    <a:lnTo>
                      <a:pt x="464104" y="270879"/>
                    </a:lnTo>
                    <a:cubicBezTo>
                      <a:pt x="464104" y="280282"/>
                      <a:pt x="456482" y="287905"/>
                      <a:pt x="447079" y="287905"/>
                    </a:cubicBezTo>
                    <a:cubicBezTo>
                      <a:pt x="438509" y="287905"/>
                      <a:pt x="429940" y="287905"/>
                      <a:pt x="421371" y="287905"/>
                    </a:cubicBezTo>
                    <a:lnTo>
                      <a:pt x="421371" y="311227"/>
                    </a:lnTo>
                    <a:lnTo>
                      <a:pt x="447078" y="311227"/>
                    </a:lnTo>
                    <a:cubicBezTo>
                      <a:pt x="456482" y="311227"/>
                      <a:pt x="464104" y="318850"/>
                      <a:pt x="464104" y="328253"/>
                    </a:cubicBezTo>
                    <a:lnTo>
                      <a:pt x="464104" y="328253"/>
                    </a:lnTo>
                    <a:cubicBezTo>
                      <a:pt x="464104" y="337655"/>
                      <a:pt x="456482" y="345279"/>
                      <a:pt x="447079" y="345279"/>
                    </a:cubicBezTo>
                    <a:cubicBezTo>
                      <a:pt x="438510" y="345279"/>
                      <a:pt x="429940" y="345279"/>
                      <a:pt x="421371" y="345279"/>
                    </a:cubicBezTo>
                    <a:lnTo>
                      <a:pt x="421371" y="368601"/>
                    </a:lnTo>
                    <a:lnTo>
                      <a:pt x="447078" y="368601"/>
                    </a:lnTo>
                    <a:cubicBezTo>
                      <a:pt x="456482" y="368601"/>
                      <a:pt x="464104" y="376224"/>
                      <a:pt x="464104" y="385627"/>
                    </a:cubicBezTo>
                    <a:lnTo>
                      <a:pt x="464104" y="385627"/>
                    </a:lnTo>
                    <a:cubicBezTo>
                      <a:pt x="464104" y="395030"/>
                      <a:pt x="456481" y="402652"/>
                      <a:pt x="447079" y="402653"/>
                    </a:cubicBezTo>
                    <a:cubicBezTo>
                      <a:pt x="438509" y="402653"/>
                      <a:pt x="429940" y="402652"/>
                      <a:pt x="421371" y="402653"/>
                    </a:cubicBezTo>
                    <a:lnTo>
                      <a:pt x="421370" y="417162"/>
                    </a:lnTo>
                    <a:lnTo>
                      <a:pt x="762268" y="381333"/>
                    </a:lnTo>
                    <a:cubicBezTo>
                      <a:pt x="771619" y="380350"/>
                      <a:pt x="779997" y="387134"/>
                      <a:pt x="780980" y="396486"/>
                    </a:cubicBezTo>
                    <a:cubicBezTo>
                      <a:pt x="781963" y="405837"/>
                      <a:pt x="775179" y="414214"/>
                      <a:pt x="765828" y="415197"/>
                    </a:cubicBezTo>
                    <a:cubicBezTo>
                      <a:pt x="649182" y="427457"/>
                      <a:pt x="532538" y="439718"/>
                      <a:pt x="415893" y="451977"/>
                    </a:cubicBezTo>
                    <a:cubicBezTo>
                      <a:pt x="406541" y="452960"/>
                      <a:pt x="398164" y="446176"/>
                      <a:pt x="397181" y="436824"/>
                    </a:cubicBezTo>
                    <a:cubicBezTo>
                      <a:pt x="396959" y="434720"/>
                      <a:pt x="397132" y="432665"/>
                      <a:pt x="398889" y="431060"/>
                    </a:cubicBezTo>
                    <a:lnTo>
                      <a:pt x="398669" y="430531"/>
                    </a:lnTo>
                    <a:lnTo>
                      <a:pt x="398669" y="402653"/>
                    </a:lnTo>
                    <a:lnTo>
                      <a:pt x="372962" y="402653"/>
                    </a:lnTo>
                    <a:cubicBezTo>
                      <a:pt x="363559" y="402653"/>
                      <a:pt x="355936" y="395031"/>
                      <a:pt x="355936" y="385627"/>
                    </a:cubicBezTo>
                    <a:cubicBezTo>
                      <a:pt x="355936" y="376224"/>
                      <a:pt x="363559" y="368601"/>
                      <a:pt x="372962" y="368601"/>
                    </a:cubicBezTo>
                    <a:lnTo>
                      <a:pt x="398669" y="368601"/>
                    </a:lnTo>
                    <a:lnTo>
                      <a:pt x="398670" y="345279"/>
                    </a:lnTo>
                    <a:lnTo>
                      <a:pt x="372962" y="345279"/>
                    </a:lnTo>
                    <a:cubicBezTo>
                      <a:pt x="363559" y="345279"/>
                      <a:pt x="355937" y="337656"/>
                      <a:pt x="355936" y="328253"/>
                    </a:cubicBezTo>
                    <a:cubicBezTo>
                      <a:pt x="355937" y="318850"/>
                      <a:pt x="363559" y="311227"/>
                      <a:pt x="372962" y="311228"/>
                    </a:cubicBezTo>
                    <a:lnTo>
                      <a:pt x="398669" y="311227"/>
                    </a:lnTo>
                    <a:lnTo>
                      <a:pt x="398669" y="287905"/>
                    </a:lnTo>
                    <a:lnTo>
                      <a:pt x="372962" y="287905"/>
                    </a:lnTo>
                    <a:cubicBezTo>
                      <a:pt x="363559" y="287905"/>
                      <a:pt x="355936" y="280283"/>
                      <a:pt x="355936" y="270880"/>
                    </a:cubicBezTo>
                    <a:cubicBezTo>
                      <a:pt x="355936" y="261477"/>
                      <a:pt x="363559" y="253854"/>
                      <a:pt x="372962" y="253854"/>
                    </a:cubicBezTo>
                    <a:lnTo>
                      <a:pt x="398670" y="253854"/>
                    </a:lnTo>
                    <a:lnTo>
                      <a:pt x="398670" y="226224"/>
                    </a:lnTo>
                    <a:cubicBezTo>
                      <a:pt x="398670" y="225699"/>
                      <a:pt x="398705" y="225182"/>
                      <a:pt x="399282" y="224745"/>
                    </a:cubicBezTo>
                    <a:lnTo>
                      <a:pt x="397876" y="220285"/>
                    </a:lnTo>
                    <a:cubicBezTo>
                      <a:pt x="398695" y="210917"/>
                      <a:pt x="406953" y="203988"/>
                      <a:pt x="416321" y="204807"/>
                    </a:cubicBezTo>
                    <a:lnTo>
                      <a:pt x="766843" y="235474"/>
                    </a:lnTo>
                    <a:cubicBezTo>
                      <a:pt x="776210" y="236294"/>
                      <a:pt x="783140" y="244551"/>
                      <a:pt x="782320" y="253919"/>
                    </a:cubicBezTo>
                    <a:close/>
                    <a:moveTo>
                      <a:pt x="787242" y="326087"/>
                    </a:moveTo>
                    <a:lnTo>
                      <a:pt x="785600" y="324445"/>
                    </a:lnTo>
                    <a:lnTo>
                      <a:pt x="785600" y="237207"/>
                    </a:lnTo>
                    <a:cubicBezTo>
                      <a:pt x="785600" y="202145"/>
                      <a:pt x="757177" y="173722"/>
                      <a:pt x="722116" y="173722"/>
                    </a:cubicBezTo>
                    <a:lnTo>
                      <a:pt x="634876" y="173722"/>
                    </a:lnTo>
                    <a:cubicBezTo>
                      <a:pt x="608806" y="147651"/>
                      <a:pt x="582735" y="121579"/>
                      <a:pt x="556664" y="95509"/>
                    </a:cubicBezTo>
                    <a:cubicBezTo>
                      <a:pt x="429319" y="-31836"/>
                      <a:pt x="222853" y="-31836"/>
                      <a:pt x="95508" y="95509"/>
                    </a:cubicBezTo>
                    <a:cubicBezTo>
                      <a:pt x="31836" y="159181"/>
                      <a:pt x="0" y="242634"/>
                      <a:pt x="0" y="326087"/>
                    </a:cubicBezTo>
                    <a:cubicBezTo>
                      <a:pt x="0" y="409540"/>
                      <a:pt x="31836" y="492992"/>
                      <a:pt x="95508" y="556665"/>
                    </a:cubicBezTo>
                    <a:cubicBezTo>
                      <a:pt x="222853" y="684010"/>
                      <a:pt x="429320" y="684010"/>
                      <a:pt x="556665" y="556665"/>
                    </a:cubicBezTo>
                    <a:lnTo>
                      <a:pt x="634877" y="478452"/>
                    </a:lnTo>
                    <a:lnTo>
                      <a:pt x="722116" y="478453"/>
                    </a:lnTo>
                    <a:cubicBezTo>
                      <a:pt x="757178" y="478452"/>
                      <a:pt x="785600" y="450030"/>
                      <a:pt x="785600" y="414968"/>
                    </a:cubicBezTo>
                    <a:lnTo>
                      <a:pt x="785600" y="327729"/>
                    </a:lnTo>
                    <a:close/>
                    <a:moveTo>
                      <a:pt x="893383" y="437430"/>
                    </a:moveTo>
                    <a:lnTo>
                      <a:pt x="893383" y="214743"/>
                    </a:lnTo>
                    <a:cubicBezTo>
                      <a:pt x="893383" y="198561"/>
                      <a:pt x="880265" y="185442"/>
                      <a:pt x="864082" y="185442"/>
                    </a:cubicBezTo>
                    <a:cubicBezTo>
                      <a:pt x="847900" y="185442"/>
                      <a:pt x="834781" y="198561"/>
                      <a:pt x="834781" y="214743"/>
                    </a:cubicBezTo>
                    <a:lnTo>
                      <a:pt x="834781" y="437431"/>
                    </a:lnTo>
                    <a:cubicBezTo>
                      <a:pt x="834781" y="453613"/>
                      <a:pt x="847900" y="466732"/>
                      <a:pt x="864082" y="466732"/>
                    </a:cubicBezTo>
                    <a:lnTo>
                      <a:pt x="864082" y="466731"/>
                    </a:lnTo>
                    <a:cubicBezTo>
                      <a:pt x="880265" y="466731"/>
                      <a:pt x="893383" y="453613"/>
                      <a:pt x="893383" y="437430"/>
                    </a:cubicBezTo>
                    <a:close/>
                    <a:moveTo>
                      <a:pt x="984194" y="425710"/>
                    </a:moveTo>
                    <a:lnTo>
                      <a:pt x="984193" y="226464"/>
                    </a:lnTo>
                    <a:cubicBezTo>
                      <a:pt x="984193" y="210281"/>
                      <a:pt x="971075" y="197163"/>
                      <a:pt x="954893" y="197162"/>
                    </a:cubicBezTo>
                    <a:cubicBezTo>
                      <a:pt x="938710" y="197163"/>
                      <a:pt x="925591" y="210281"/>
                      <a:pt x="925591" y="226464"/>
                    </a:cubicBezTo>
                    <a:lnTo>
                      <a:pt x="925591" y="425710"/>
                    </a:lnTo>
                    <a:cubicBezTo>
                      <a:pt x="925591" y="441893"/>
                      <a:pt x="938710" y="455012"/>
                      <a:pt x="954893" y="455012"/>
                    </a:cubicBezTo>
                    <a:lnTo>
                      <a:pt x="954893" y="455011"/>
                    </a:lnTo>
                    <a:cubicBezTo>
                      <a:pt x="971075" y="455011"/>
                      <a:pt x="984194" y="441892"/>
                      <a:pt x="984194" y="425710"/>
                    </a:cubicBezTo>
                    <a:close/>
                    <a:moveTo>
                      <a:pt x="1075004" y="402269"/>
                    </a:moveTo>
                    <a:lnTo>
                      <a:pt x="1075004" y="249904"/>
                    </a:lnTo>
                    <a:cubicBezTo>
                      <a:pt x="1075004" y="233721"/>
                      <a:pt x="1061885" y="220603"/>
                      <a:pt x="1045703" y="220603"/>
                    </a:cubicBezTo>
                    <a:cubicBezTo>
                      <a:pt x="1029520" y="220603"/>
                      <a:pt x="1016402" y="233721"/>
                      <a:pt x="1016402" y="249904"/>
                    </a:cubicBezTo>
                    <a:lnTo>
                      <a:pt x="1016402" y="402269"/>
                    </a:lnTo>
                    <a:cubicBezTo>
                      <a:pt x="1016402" y="418452"/>
                      <a:pt x="1029520" y="431570"/>
                      <a:pt x="1045703" y="431570"/>
                    </a:cubicBezTo>
                    <a:lnTo>
                      <a:pt x="1045703" y="431570"/>
                    </a:lnTo>
                    <a:cubicBezTo>
                      <a:pt x="1061885" y="431570"/>
                      <a:pt x="1075004" y="418451"/>
                      <a:pt x="1075004" y="40226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2" name="Group 139">
              <a:extLst>
                <a:ext uri="{FF2B5EF4-FFF2-40B4-BE49-F238E27FC236}">
                  <a16:creationId xmlns:a16="http://schemas.microsoft.com/office/drawing/2014/main" id="{A6F6669D-B463-4A92-A9F3-96573A2F13FC}"/>
                </a:ext>
              </a:extLst>
            </p:cNvPr>
            <p:cNvGrpSpPr/>
            <p:nvPr/>
          </p:nvGrpSpPr>
          <p:grpSpPr>
            <a:xfrm>
              <a:off x="3158599" y="-1847"/>
              <a:ext cx="762976" cy="2936601"/>
              <a:chOff x="3158599" y="-1847"/>
              <a:chExt cx="762976" cy="2936601"/>
            </a:xfrm>
            <a:solidFill>
              <a:schemeClr val="accent4"/>
            </a:solidFill>
          </p:grpSpPr>
          <p:sp>
            <p:nvSpPr>
              <p:cNvPr id="32" name="Rectangle 140">
                <a:extLst>
                  <a:ext uri="{FF2B5EF4-FFF2-40B4-BE49-F238E27FC236}">
                    <a16:creationId xmlns:a16="http://schemas.microsoft.com/office/drawing/2014/main" id="{8BB0BB72-92B8-43A7-9355-57056AB799E7}"/>
                  </a:ext>
                </a:extLst>
              </p:cNvPr>
              <p:cNvSpPr/>
              <p:nvPr/>
            </p:nvSpPr>
            <p:spPr>
              <a:xfrm>
                <a:off x="3501625" y="-1847"/>
                <a:ext cx="72000" cy="173736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3" name="Freeform: Shape 141">
                <a:extLst>
                  <a:ext uri="{FF2B5EF4-FFF2-40B4-BE49-F238E27FC236}">
                    <a16:creationId xmlns:a16="http://schemas.microsoft.com/office/drawing/2014/main" id="{D57B68BB-A599-4EA1-A196-A0AA788C0457}"/>
                  </a:ext>
                </a:extLst>
              </p:cNvPr>
              <p:cNvSpPr/>
              <p:nvPr/>
            </p:nvSpPr>
            <p:spPr>
              <a:xfrm rot="5400000" flipH="1">
                <a:off x="2911264" y="1924443"/>
                <a:ext cx="1257646" cy="762976"/>
              </a:xfrm>
              <a:custGeom>
                <a:avLst/>
                <a:gdLst>
                  <a:gd name="connsiteX0" fmla="*/ 782320 w 1075004"/>
                  <a:gd name="connsiteY0" fmla="*/ 253919 h 652173"/>
                  <a:gd name="connsiteX1" fmla="*/ 763875 w 1075004"/>
                  <a:gd name="connsiteY1" fmla="*/ 269396 h 652173"/>
                  <a:gd name="connsiteX2" fmla="*/ 421371 w 1075004"/>
                  <a:gd name="connsiteY2" fmla="*/ 239431 h 652173"/>
                  <a:gd name="connsiteX3" fmla="*/ 421370 w 1075004"/>
                  <a:gd name="connsiteY3" fmla="*/ 253854 h 652173"/>
                  <a:gd name="connsiteX4" fmla="*/ 447078 w 1075004"/>
                  <a:gd name="connsiteY4" fmla="*/ 253854 h 652173"/>
                  <a:gd name="connsiteX5" fmla="*/ 464104 w 1075004"/>
                  <a:gd name="connsiteY5" fmla="*/ 270880 h 652173"/>
                  <a:gd name="connsiteX6" fmla="*/ 464104 w 1075004"/>
                  <a:gd name="connsiteY6" fmla="*/ 270879 h 652173"/>
                  <a:gd name="connsiteX7" fmla="*/ 447079 w 1075004"/>
                  <a:gd name="connsiteY7" fmla="*/ 287905 h 652173"/>
                  <a:gd name="connsiteX8" fmla="*/ 421371 w 1075004"/>
                  <a:gd name="connsiteY8" fmla="*/ 287905 h 652173"/>
                  <a:gd name="connsiteX9" fmla="*/ 421371 w 1075004"/>
                  <a:gd name="connsiteY9" fmla="*/ 311227 h 652173"/>
                  <a:gd name="connsiteX10" fmla="*/ 447078 w 1075004"/>
                  <a:gd name="connsiteY10" fmla="*/ 311227 h 652173"/>
                  <a:gd name="connsiteX11" fmla="*/ 464104 w 1075004"/>
                  <a:gd name="connsiteY11" fmla="*/ 328253 h 652173"/>
                  <a:gd name="connsiteX12" fmla="*/ 464104 w 1075004"/>
                  <a:gd name="connsiteY12" fmla="*/ 328253 h 652173"/>
                  <a:gd name="connsiteX13" fmla="*/ 447079 w 1075004"/>
                  <a:gd name="connsiteY13" fmla="*/ 345278 h 652173"/>
                  <a:gd name="connsiteX14" fmla="*/ 421371 w 1075004"/>
                  <a:gd name="connsiteY14" fmla="*/ 345279 h 652173"/>
                  <a:gd name="connsiteX15" fmla="*/ 421371 w 1075004"/>
                  <a:gd name="connsiteY15" fmla="*/ 368601 h 652173"/>
                  <a:gd name="connsiteX16" fmla="*/ 447078 w 1075004"/>
                  <a:gd name="connsiteY16" fmla="*/ 368601 h 652173"/>
                  <a:gd name="connsiteX17" fmla="*/ 464104 w 1075004"/>
                  <a:gd name="connsiteY17" fmla="*/ 385627 h 652173"/>
                  <a:gd name="connsiteX18" fmla="*/ 464104 w 1075004"/>
                  <a:gd name="connsiteY18" fmla="*/ 385627 h 652173"/>
                  <a:gd name="connsiteX19" fmla="*/ 447079 w 1075004"/>
                  <a:gd name="connsiteY19" fmla="*/ 402652 h 652173"/>
                  <a:gd name="connsiteX20" fmla="*/ 421371 w 1075004"/>
                  <a:gd name="connsiteY20" fmla="*/ 402652 h 652173"/>
                  <a:gd name="connsiteX21" fmla="*/ 421370 w 1075004"/>
                  <a:gd name="connsiteY21" fmla="*/ 417162 h 652173"/>
                  <a:gd name="connsiteX22" fmla="*/ 762268 w 1075004"/>
                  <a:gd name="connsiteY22" fmla="*/ 381332 h 652173"/>
                  <a:gd name="connsiteX23" fmla="*/ 780980 w 1075004"/>
                  <a:gd name="connsiteY23" fmla="*/ 396486 h 652173"/>
                  <a:gd name="connsiteX24" fmla="*/ 765828 w 1075004"/>
                  <a:gd name="connsiteY24" fmla="*/ 415197 h 652173"/>
                  <a:gd name="connsiteX25" fmla="*/ 415893 w 1075004"/>
                  <a:gd name="connsiteY25" fmla="*/ 451977 h 652173"/>
                  <a:gd name="connsiteX26" fmla="*/ 397181 w 1075004"/>
                  <a:gd name="connsiteY26" fmla="*/ 436824 h 652173"/>
                  <a:gd name="connsiteX27" fmla="*/ 398889 w 1075004"/>
                  <a:gd name="connsiteY27" fmla="*/ 431060 h 652173"/>
                  <a:gd name="connsiteX28" fmla="*/ 398669 w 1075004"/>
                  <a:gd name="connsiteY28" fmla="*/ 430530 h 652173"/>
                  <a:gd name="connsiteX29" fmla="*/ 398669 w 1075004"/>
                  <a:gd name="connsiteY29" fmla="*/ 402652 h 652173"/>
                  <a:gd name="connsiteX30" fmla="*/ 372962 w 1075004"/>
                  <a:gd name="connsiteY30" fmla="*/ 402653 h 652173"/>
                  <a:gd name="connsiteX31" fmla="*/ 355936 w 1075004"/>
                  <a:gd name="connsiteY31" fmla="*/ 385627 h 652173"/>
                  <a:gd name="connsiteX32" fmla="*/ 372962 w 1075004"/>
                  <a:gd name="connsiteY32" fmla="*/ 368601 h 652173"/>
                  <a:gd name="connsiteX33" fmla="*/ 398669 w 1075004"/>
                  <a:gd name="connsiteY33" fmla="*/ 368601 h 652173"/>
                  <a:gd name="connsiteX34" fmla="*/ 398670 w 1075004"/>
                  <a:gd name="connsiteY34" fmla="*/ 345279 h 652173"/>
                  <a:gd name="connsiteX35" fmla="*/ 372962 w 1075004"/>
                  <a:gd name="connsiteY35" fmla="*/ 345279 h 652173"/>
                  <a:gd name="connsiteX36" fmla="*/ 355936 w 1075004"/>
                  <a:gd name="connsiteY36" fmla="*/ 328253 h 652173"/>
                  <a:gd name="connsiteX37" fmla="*/ 372962 w 1075004"/>
                  <a:gd name="connsiteY37" fmla="*/ 311228 h 652173"/>
                  <a:gd name="connsiteX38" fmla="*/ 398669 w 1075004"/>
                  <a:gd name="connsiteY38" fmla="*/ 311227 h 652173"/>
                  <a:gd name="connsiteX39" fmla="*/ 398669 w 1075004"/>
                  <a:gd name="connsiteY39" fmla="*/ 287905 h 652173"/>
                  <a:gd name="connsiteX40" fmla="*/ 372962 w 1075004"/>
                  <a:gd name="connsiteY40" fmla="*/ 287905 h 652173"/>
                  <a:gd name="connsiteX41" fmla="*/ 355936 w 1075004"/>
                  <a:gd name="connsiteY41" fmla="*/ 270880 h 652173"/>
                  <a:gd name="connsiteX42" fmla="*/ 372962 w 1075004"/>
                  <a:gd name="connsiteY42" fmla="*/ 253854 h 652173"/>
                  <a:gd name="connsiteX43" fmla="*/ 398670 w 1075004"/>
                  <a:gd name="connsiteY43" fmla="*/ 253854 h 652173"/>
                  <a:gd name="connsiteX44" fmla="*/ 398670 w 1075004"/>
                  <a:gd name="connsiteY44" fmla="*/ 226224 h 652173"/>
                  <a:gd name="connsiteX45" fmla="*/ 399282 w 1075004"/>
                  <a:gd name="connsiteY45" fmla="*/ 224745 h 652173"/>
                  <a:gd name="connsiteX46" fmla="*/ 397876 w 1075004"/>
                  <a:gd name="connsiteY46" fmla="*/ 220285 h 652173"/>
                  <a:gd name="connsiteX47" fmla="*/ 416321 w 1075004"/>
                  <a:gd name="connsiteY47" fmla="*/ 204807 h 652173"/>
                  <a:gd name="connsiteX48" fmla="*/ 766843 w 1075004"/>
                  <a:gd name="connsiteY48" fmla="*/ 235474 h 652173"/>
                  <a:gd name="connsiteX49" fmla="*/ 782320 w 1075004"/>
                  <a:gd name="connsiteY49" fmla="*/ 253919 h 652173"/>
                  <a:gd name="connsiteX50" fmla="*/ 787242 w 1075004"/>
                  <a:gd name="connsiteY50" fmla="*/ 326087 h 652173"/>
                  <a:gd name="connsiteX51" fmla="*/ 785600 w 1075004"/>
                  <a:gd name="connsiteY51" fmla="*/ 324445 h 652173"/>
                  <a:gd name="connsiteX52" fmla="*/ 785600 w 1075004"/>
                  <a:gd name="connsiteY52" fmla="*/ 237207 h 652173"/>
                  <a:gd name="connsiteX53" fmla="*/ 722116 w 1075004"/>
                  <a:gd name="connsiteY53" fmla="*/ 173722 h 652173"/>
                  <a:gd name="connsiteX54" fmla="*/ 634876 w 1075004"/>
                  <a:gd name="connsiteY54" fmla="*/ 173722 h 652173"/>
                  <a:gd name="connsiteX55" fmla="*/ 556664 w 1075004"/>
                  <a:gd name="connsiteY55" fmla="*/ 95509 h 652173"/>
                  <a:gd name="connsiteX56" fmla="*/ 95508 w 1075004"/>
                  <a:gd name="connsiteY56" fmla="*/ 95509 h 652173"/>
                  <a:gd name="connsiteX57" fmla="*/ 0 w 1075004"/>
                  <a:gd name="connsiteY57" fmla="*/ 326087 h 652173"/>
                  <a:gd name="connsiteX58" fmla="*/ 95508 w 1075004"/>
                  <a:gd name="connsiteY58" fmla="*/ 556665 h 652173"/>
                  <a:gd name="connsiteX59" fmla="*/ 556665 w 1075004"/>
                  <a:gd name="connsiteY59" fmla="*/ 556665 h 652173"/>
                  <a:gd name="connsiteX60" fmla="*/ 634877 w 1075004"/>
                  <a:gd name="connsiteY60" fmla="*/ 478452 h 652173"/>
                  <a:gd name="connsiteX61" fmla="*/ 722116 w 1075004"/>
                  <a:gd name="connsiteY61" fmla="*/ 478453 h 652173"/>
                  <a:gd name="connsiteX62" fmla="*/ 785600 w 1075004"/>
                  <a:gd name="connsiteY62" fmla="*/ 414968 h 652173"/>
                  <a:gd name="connsiteX63" fmla="*/ 785600 w 1075004"/>
                  <a:gd name="connsiteY63" fmla="*/ 327729 h 652173"/>
                  <a:gd name="connsiteX64" fmla="*/ 893383 w 1075004"/>
                  <a:gd name="connsiteY64" fmla="*/ 437430 h 652173"/>
                  <a:gd name="connsiteX65" fmla="*/ 893383 w 1075004"/>
                  <a:gd name="connsiteY65" fmla="*/ 214743 h 652173"/>
                  <a:gd name="connsiteX66" fmla="*/ 864082 w 1075004"/>
                  <a:gd name="connsiteY66" fmla="*/ 185442 h 652173"/>
                  <a:gd name="connsiteX67" fmla="*/ 834781 w 1075004"/>
                  <a:gd name="connsiteY67" fmla="*/ 214743 h 652173"/>
                  <a:gd name="connsiteX68" fmla="*/ 834781 w 1075004"/>
                  <a:gd name="connsiteY68" fmla="*/ 437431 h 652173"/>
                  <a:gd name="connsiteX69" fmla="*/ 864082 w 1075004"/>
                  <a:gd name="connsiteY69" fmla="*/ 466732 h 652173"/>
                  <a:gd name="connsiteX70" fmla="*/ 864082 w 1075004"/>
                  <a:gd name="connsiteY70" fmla="*/ 466731 h 652173"/>
                  <a:gd name="connsiteX71" fmla="*/ 893383 w 1075004"/>
                  <a:gd name="connsiteY71" fmla="*/ 437430 h 652173"/>
                  <a:gd name="connsiteX72" fmla="*/ 984194 w 1075004"/>
                  <a:gd name="connsiteY72" fmla="*/ 425710 h 652173"/>
                  <a:gd name="connsiteX73" fmla="*/ 984193 w 1075004"/>
                  <a:gd name="connsiteY73" fmla="*/ 226464 h 652173"/>
                  <a:gd name="connsiteX74" fmla="*/ 954892 w 1075004"/>
                  <a:gd name="connsiteY74" fmla="*/ 197162 h 652173"/>
                  <a:gd name="connsiteX75" fmla="*/ 925591 w 1075004"/>
                  <a:gd name="connsiteY75" fmla="*/ 226464 h 652173"/>
                  <a:gd name="connsiteX76" fmla="*/ 925591 w 1075004"/>
                  <a:gd name="connsiteY76" fmla="*/ 425710 h 652173"/>
                  <a:gd name="connsiteX77" fmla="*/ 954892 w 1075004"/>
                  <a:gd name="connsiteY77" fmla="*/ 455011 h 652173"/>
                  <a:gd name="connsiteX78" fmla="*/ 954892 w 1075004"/>
                  <a:gd name="connsiteY78" fmla="*/ 455011 h 652173"/>
                  <a:gd name="connsiteX79" fmla="*/ 984194 w 1075004"/>
                  <a:gd name="connsiteY79" fmla="*/ 425710 h 652173"/>
                  <a:gd name="connsiteX80" fmla="*/ 1075004 w 1075004"/>
                  <a:gd name="connsiteY80" fmla="*/ 402268 h 652173"/>
                  <a:gd name="connsiteX81" fmla="*/ 1075004 w 1075004"/>
                  <a:gd name="connsiteY81" fmla="*/ 249904 h 652173"/>
                  <a:gd name="connsiteX82" fmla="*/ 1045703 w 1075004"/>
                  <a:gd name="connsiteY82" fmla="*/ 220603 h 652173"/>
                  <a:gd name="connsiteX83" fmla="*/ 1016402 w 1075004"/>
                  <a:gd name="connsiteY83" fmla="*/ 249904 h 652173"/>
                  <a:gd name="connsiteX84" fmla="*/ 1016402 w 1075004"/>
                  <a:gd name="connsiteY84" fmla="*/ 402269 h 652173"/>
                  <a:gd name="connsiteX85" fmla="*/ 1045703 w 1075004"/>
                  <a:gd name="connsiteY85" fmla="*/ 431570 h 652173"/>
                  <a:gd name="connsiteX86" fmla="*/ 1045703 w 1075004"/>
                  <a:gd name="connsiteY86" fmla="*/ 431570 h 652173"/>
                  <a:gd name="connsiteX87" fmla="*/ 1075004 w 1075004"/>
                  <a:gd name="connsiteY87" fmla="*/ 402268 h 6521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</a:cxnLst>
                <a:rect l="l" t="t" r="r" b="b"/>
                <a:pathLst>
                  <a:path w="1075004" h="652173">
                    <a:moveTo>
                      <a:pt x="782320" y="253919"/>
                    </a:moveTo>
                    <a:cubicBezTo>
                      <a:pt x="781500" y="263286"/>
                      <a:pt x="773242" y="270215"/>
                      <a:pt x="763875" y="269396"/>
                    </a:cubicBezTo>
                    <a:cubicBezTo>
                      <a:pt x="649707" y="259408"/>
                      <a:pt x="535539" y="249420"/>
                      <a:pt x="421371" y="239431"/>
                    </a:cubicBezTo>
                    <a:lnTo>
                      <a:pt x="421370" y="253854"/>
                    </a:lnTo>
                    <a:lnTo>
                      <a:pt x="447078" y="253854"/>
                    </a:lnTo>
                    <a:cubicBezTo>
                      <a:pt x="456482" y="253853"/>
                      <a:pt x="464104" y="261476"/>
                      <a:pt x="464104" y="270880"/>
                    </a:cubicBezTo>
                    <a:lnTo>
                      <a:pt x="464104" y="270879"/>
                    </a:lnTo>
                    <a:cubicBezTo>
                      <a:pt x="464104" y="280282"/>
                      <a:pt x="456482" y="287905"/>
                      <a:pt x="447079" y="287905"/>
                    </a:cubicBezTo>
                    <a:cubicBezTo>
                      <a:pt x="438509" y="287905"/>
                      <a:pt x="429940" y="287905"/>
                      <a:pt x="421371" y="287905"/>
                    </a:cubicBezTo>
                    <a:lnTo>
                      <a:pt x="421371" y="311227"/>
                    </a:lnTo>
                    <a:lnTo>
                      <a:pt x="447078" y="311227"/>
                    </a:lnTo>
                    <a:cubicBezTo>
                      <a:pt x="456482" y="311227"/>
                      <a:pt x="464104" y="318850"/>
                      <a:pt x="464104" y="328253"/>
                    </a:cubicBezTo>
                    <a:lnTo>
                      <a:pt x="464104" y="328253"/>
                    </a:lnTo>
                    <a:cubicBezTo>
                      <a:pt x="464104" y="337655"/>
                      <a:pt x="456482" y="345278"/>
                      <a:pt x="447079" y="345278"/>
                    </a:cubicBezTo>
                    <a:cubicBezTo>
                      <a:pt x="438510" y="345278"/>
                      <a:pt x="429940" y="345278"/>
                      <a:pt x="421371" y="345279"/>
                    </a:cubicBezTo>
                    <a:lnTo>
                      <a:pt x="421371" y="368601"/>
                    </a:lnTo>
                    <a:lnTo>
                      <a:pt x="447078" y="368601"/>
                    </a:lnTo>
                    <a:cubicBezTo>
                      <a:pt x="456482" y="368601"/>
                      <a:pt x="464104" y="376223"/>
                      <a:pt x="464104" y="385627"/>
                    </a:cubicBezTo>
                    <a:lnTo>
                      <a:pt x="464104" y="385627"/>
                    </a:lnTo>
                    <a:cubicBezTo>
                      <a:pt x="464104" y="395030"/>
                      <a:pt x="456481" y="402652"/>
                      <a:pt x="447079" y="402652"/>
                    </a:cubicBezTo>
                    <a:cubicBezTo>
                      <a:pt x="438509" y="402652"/>
                      <a:pt x="429940" y="402652"/>
                      <a:pt x="421371" y="402652"/>
                    </a:cubicBezTo>
                    <a:lnTo>
                      <a:pt x="421370" y="417162"/>
                    </a:lnTo>
                    <a:lnTo>
                      <a:pt x="762268" y="381332"/>
                    </a:lnTo>
                    <a:cubicBezTo>
                      <a:pt x="771619" y="380350"/>
                      <a:pt x="779997" y="387134"/>
                      <a:pt x="780980" y="396486"/>
                    </a:cubicBezTo>
                    <a:cubicBezTo>
                      <a:pt x="781963" y="405837"/>
                      <a:pt x="775179" y="414214"/>
                      <a:pt x="765828" y="415197"/>
                    </a:cubicBezTo>
                    <a:cubicBezTo>
                      <a:pt x="649182" y="427457"/>
                      <a:pt x="532538" y="439718"/>
                      <a:pt x="415893" y="451977"/>
                    </a:cubicBezTo>
                    <a:cubicBezTo>
                      <a:pt x="406541" y="452960"/>
                      <a:pt x="398164" y="446176"/>
                      <a:pt x="397181" y="436824"/>
                    </a:cubicBezTo>
                    <a:cubicBezTo>
                      <a:pt x="396959" y="434720"/>
                      <a:pt x="397132" y="432665"/>
                      <a:pt x="398889" y="431060"/>
                    </a:cubicBezTo>
                    <a:lnTo>
                      <a:pt x="398669" y="430530"/>
                    </a:lnTo>
                    <a:lnTo>
                      <a:pt x="398669" y="402652"/>
                    </a:lnTo>
                    <a:lnTo>
                      <a:pt x="372962" y="402653"/>
                    </a:lnTo>
                    <a:cubicBezTo>
                      <a:pt x="363559" y="402653"/>
                      <a:pt x="355936" y="395031"/>
                      <a:pt x="355936" y="385627"/>
                    </a:cubicBezTo>
                    <a:cubicBezTo>
                      <a:pt x="355936" y="376224"/>
                      <a:pt x="363559" y="368601"/>
                      <a:pt x="372962" y="368601"/>
                    </a:cubicBezTo>
                    <a:lnTo>
                      <a:pt x="398669" y="368601"/>
                    </a:lnTo>
                    <a:lnTo>
                      <a:pt x="398670" y="345279"/>
                    </a:lnTo>
                    <a:lnTo>
                      <a:pt x="372962" y="345279"/>
                    </a:lnTo>
                    <a:cubicBezTo>
                      <a:pt x="363559" y="345278"/>
                      <a:pt x="355937" y="337656"/>
                      <a:pt x="355936" y="328253"/>
                    </a:cubicBezTo>
                    <a:cubicBezTo>
                      <a:pt x="355937" y="318850"/>
                      <a:pt x="363559" y="311227"/>
                      <a:pt x="372962" y="311228"/>
                    </a:cubicBezTo>
                    <a:lnTo>
                      <a:pt x="398669" y="311227"/>
                    </a:lnTo>
                    <a:lnTo>
                      <a:pt x="398669" y="287905"/>
                    </a:lnTo>
                    <a:lnTo>
                      <a:pt x="372962" y="287905"/>
                    </a:lnTo>
                    <a:cubicBezTo>
                      <a:pt x="363559" y="287905"/>
                      <a:pt x="355936" y="280283"/>
                      <a:pt x="355936" y="270880"/>
                    </a:cubicBezTo>
                    <a:cubicBezTo>
                      <a:pt x="355936" y="261476"/>
                      <a:pt x="363559" y="253854"/>
                      <a:pt x="372962" y="253854"/>
                    </a:cubicBezTo>
                    <a:lnTo>
                      <a:pt x="398670" y="253854"/>
                    </a:lnTo>
                    <a:lnTo>
                      <a:pt x="398670" y="226224"/>
                    </a:lnTo>
                    <a:cubicBezTo>
                      <a:pt x="398670" y="225699"/>
                      <a:pt x="398705" y="225182"/>
                      <a:pt x="399282" y="224745"/>
                    </a:cubicBezTo>
                    <a:lnTo>
                      <a:pt x="397876" y="220285"/>
                    </a:lnTo>
                    <a:cubicBezTo>
                      <a:pt x="398695" y="210917"/>
                      <a:pt x="406953" y="203988"/>
                      <a:pt x="416321" y="204807"/>
                    </a:cubicBezTo>
                    <a:lnTo>
                      <a:pt x="766843" y="235474"/>
                    </a:lnTo>
                    <a:cubicBezTo>
                      <a:pt x="776210" y="236294"/>
                      <a:pt x="783140" y="244551"/>
                      <a:pt x="782320" y="253919"/>
                    </a:cubicBezTo>
                    <a:close/>
                    <a:moveTo>
                      <a:pt x="787242" y="326087"/>
                    </a:moveTo>
                    <a:lnTo>
                      <a:pt x="785600" y="324445"/>
                    </a:lnTo>
                    <a:lnTo>
                      <a:pt x="785600" y="237207"/>
                    </a:lnTo>
                    <a:cubicBezTo>
                      <a:pt x="785600" y="202145"/>
                      <a:pt x="757177" y="173722"/>
                      <a:pt x="722116" y="173722"/>
                    </a:cubicBezTo>
                    <a:lnTo>
                      <a:pt x="634876" y="173722"/>
                    </a:lnTo>
                    <a:cubicBezTo>
                      <a:pt x="608806" y="147651"/>
                      <a:pt x="582735" y="121579"/>
                      <a:pt x="556664" y="95509"/>
                    </a:cubicBezTo>
                    <a:cubicBezTo>
                      <a:pt x="429319" y="-31836"/>
                      <a:pt x="222853" y="-31836"/>
                      <a:pt x="95508" y="95509"/>
                    </a:cubicBezTo>
                    <a:cubicBezTo>
                      <a:pt x="31836" y="159181"/>
                      <a:pt x="0" y="242634"/>
                      <a:pt x="0" y="326087"/>
                    </a:cubicBezTo>
                    <a:cubicBezTo>
                      <a:pt x="0" y="409540"/>
                      <a:pt x="31836" y="492992"/>
                      <a:pt x="95508" y="556665"/>
                    </a:cubicBezTo>
                    <a:cubicBezTo>
                      <a:pt x="222853" y="684010"/>
                      <a:pt x="429320" y="684010"/>
                      <a:pt x="556665" y="556665"/>
                    </a:cubicBezTo>
                    <a:lnTo>
                      <a:pt x="634877" y="478452"/>
                    </a:lnTo>
                    <a:lnTo>
                      <a:pt x="722116" y="478453"/>
                    </a:lnTo>
                    <a:cubicBezTo>
                      <a:pt x="757178" y="478452"/>
                      <a:pt x="785600" y="450029"/>
                      <a:pt x="785600" y="414968"/>
                    </a:cubicBezTo>
                    <a:lnTo>
                      <a:pt x="785600" y="327729"/>
                    </a:lnTo>
                    <a:close/>
                    <a:moveTo>
                      <a:pt x="893383" y="437430"/>
                    </a:moveTo>
                    <a:lnTo>
                      <a:pt x="893383" y="214743"/>
                    </a:lnTo>
                    <a:cubicBezTo>
                      <a:pt x="893383" y="198561"/>
                      <a:pt x="880265" y="185442"/>
                      <a:pt x="864082" y="185442"/>
                    </a:cubicBezTo>
                    <a:cubicBezTo>
                      <a:pt x="847900" y="185442"/>
                      <a:pt x="834781" y="198561"/>
                      <a:pt x="834781" y="214743"/>
                    </a:cubicBezTo>
                    <a:lnTo>
                      <a:pt x="834781" y="437431"/>
                    </a:lnTo>
                    <a:cubicBezTo>
                      <a:pt x="834781" y="453613"/>
                      <a:pt x="847900" y="466732"/>
                      <a:pt x="864082" y="466732"/>
                    </a:cubicBezTo>
                    <a:lnTo>
                      <a:pt x="864082" y="466731"/>
                    </a:lnTo>
                    <a:cubicBezTo>
                      <a:pt x="880265" y="466731"/>
                      <a:pt x="893383" y="453613"/>
                      <a:pt x="893383" y="437430"/>
                    </a:cubicBezTo>
                    <a:close/>
                    <a:moveTo>
                      <a:pt x="984194" y="425710"/>
                    </a:moveTo>
                    <a:lnTo>
                      <a:pt x="984193" y="226464"/>
                    </a:lnTo>
                    <a:cubicBezTo>
                      <a:pt x="984193" y="210281"/>
                      <a:pt x="971075" y="197163"/>
                      <a:pt x="954892" y="197162"/>
                    </a:cubicBezTo>
                    <a:cubicBezTo>
                      <a:pt x="938710" y="197163"/>
                      <a:pt x="925591" y="210281"/>
                      <a:pt x="925591" y="226464"/>
                    </a:cubicBezTo>
                    <a:lnTo>
                      <a:pt x="925591" y="425710"/>
                    </a:lnTo>
                    <a:cubicBezTo>
                      <a:pt x="925591" y="441893"/>
                      <a:pt x="938710" y="455011"/>
                      <a:pt x="954892" y="455011"/>
                    </a:cubicBezTo>
                    <a:lnTo>
                      <a:pt x="954892" y="455011"/>
                    </a:lnTo>
                    <a:cubicBezTo>
                      <a:pt x="971075" y="455011"/>
                      <a:pt x="984194" y="441892"/>
                      <a:pt x="984194" y="425710"/>
                    </a:cubicBezTo>
                    <a:close/>
                    <a:moveTo>
                      <a:pt x="1075004" y="402268"/>
                    </a:moveTo>
                    <a:lnTo>
                      <a:pt x="1075004" y="249904"/>
                    </a:lnTo>
                    <a:cubicBezTo>
                      <a:pt x="1075004" y="233721"/>
                      <a:pt x="1061885" y="220603"/>
                      <a:pt x="1045703" y="220603"/>
                    </a:cubicBezTo>
                    <a:cubicBezTo>
                      <a:pt x="1029520" y="220603"/>
                      <a:pt x="1016402" y="233721"/>
                      <a:pt x="1016402" y="249904"/>
                    </a:cubicBezTo>
                    <a:lnTo>
                      <a:pt x="1016402" y="402269"/>
                    </a:lnTo>
                    <a:cubicBezTo>
                      <a:pt x="1016402" y="418451"/>
                      <a:pt x="1029520" y="431570"/>
                      <a:pt x="1045703" y="431570"/>
                    </a:cubicBezTo>
                    <a:lnTo>
                      <a:pt x="1045703" y="431570"/>
                    </a:lnTo>
                    <a:cubicBezTo>
                      <a:pt x="1061885" y="431570"/>
                      <a:pt x="1075004" y="418451"/>
                      <a:pt x="1075004" y="40226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3" name="Group 142">
              <a:extLst>
                <a:ext uri="{FF2B5EF4-FFF2-40B4-BE49-F238E27FC236}">
                  <a16:creationId xmlns:a16="http://schemas.microsoft.com/office/drawing/2014/main" id="{CA0C4C5F-A964-4E1B-873D-D74B7DF3A591}"/>
                </a:ext>
              </a:extLst>
            </p:cNvPr>
            <p:cNvGrpSpPr/>
            <p:nvPr/>
          </p:nvGrpSpPr>
          <p:grpSpPr>
            <a:xfrm>
              <a:off x="2015424" y="-1847"/>
              <a:ext cx="1437328" cy="5489412"/>
              <a:chOff x="2015424" y="-1847"/>
              <a:chExt cx="1437328" cy="5489412"/>
            </a:xfrm>
          </p:grpSpPr>
          <p:sp>
            <p:nvSpPr>
              <p:cNvPr id="30" name="Rectangle 143">
                <a:extLst>
                  <a:ext uri="{FF2B5EF4-FFF2-40B4-BE49-F238E27FC236}">
                    <a16:creationId xmlns:a16="http://schemas.microsoft.com/office/drawing/2014/main" id="{E5452D9B-F0B8-4E74-9A98-1FF40D96C97E}"/>
                  </a:ext>
                </a:extLst>
              </p:cNvPr>
              <p:cNvSpPr/>
              <p:nvPr/>
            </p:nvSpPr>
            <p:spPr>
              <a:xfrm>
                <a:off x="2701620" y="-1847"/>
                <a:ext cx="72000" cy="402336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1" name="Rounded Rectangle 51">
                <a:extLst>
                  <a:ext uri="{FF2B5EF4-FFF2-40B4-BE49-F238E27FC236}">
                    <a16:creationId xmlns:a16="http://schemas.microsoft.com/office/drawing/2014/main" id="{988FE093-5E56-4F45-A5D6-2323FA80A648}"/>
                  </a:ext>
                </a:extLst>
              </p:cNvPr>
              <p:cNvSpPr/>
              <p:nvPr/>
            </p:nvSpPr>
            <p:spPr>
              <a:xfrm rot="5400000" flipH="1">
                <a:off x="1970982" y="4005795"/>
                <a:ext cx="1526212" cy="1437328"/>
              </a:xfrm>
              <a:custGeom>
                <a:avLst/>
                <a:gdLst/>
                <a:ahLst/>
                <a:cxnLst/>
                <a:rect l="l" t="t" r="r" b="b"/>
                <a:pathLst>
                  <a:path w="2928608" h="2758049">
                    <a:moveTo>
                      <a:pt x="2797052" y="1199936"/>
                    </a:moveTo>
                    <a:lnTo>
                      <a:pt x="2797052" y="1541978"/>
                    </a:lnTo>
                    <a:cubicBezTo>
                      <a:pt x="2797052" y="1578306"/>
                      <a:pt x="2826502" y="1607756"/>
                      <a:pt x="2862830" y="1607756"/>
                    </a:cubicBezTo>
                    <a:lnTo>
                      <a:pt x="2862830" y="1607755"/>
                    </a:lnTo>
                    <a:cubicBezTo>
                      <a:pt x="2899158" y="1607755"/>
                      <a:pt x="2928608" y="1578305"/>
                      <a:pt x="2928608" y="1541977"/>
                    </a:cubicBezTo>
                    <a:lnTo>
                      <a:pt x="2928607" y="1199936"/>
                    </a:lnTo>
                    <a:cubicBezTo>
                      <a:pt x="2928607" y="1163608"/>
                      <a:pt x="2899158" y="1134159"/>
                      <a:pt x="2862830" y="1134158"/>
                    </a:cubicBezTo>
                    <a:cubicBezTo>
                      <a:pt x="2826502" y="1134159"/>
                      <a:pt x="2797052" y="1163608"/>
                      <a:pt x="2797052" y="1199936"/>
                    </a:cubicBezTo>
                    <a:close/>
                    <a:moveTo>
                      <a:pt x="2593193" y="1147315"/>
                    </a:moveTo>
                    <a:lnTo>
                      <a:pt x="2593193" y="1594601"/>
                    </a:lnTo>
                    <a:cubicBezTo>
                      <a:pt x="2593193" y="1630929"/>
                      <a:pt x="2622643" y="1660379"/>
                      <a:pt x="2658971" y="1660379"/>
                    </a:cubicBezTo>
                    <a:lnTo>
                      <a:pt x="2658971" y="1660378"/>
                    </a:lnTo>
                    <a:cubicBezTo>
                      <a:pt x="2695299" y="1660378"/>
                      <a:pt x="2724749" y="1630928"/>
                      <a:pt x="2724749" y="1594600"/>
                    </a:cubicBezTo>
                    <a:lnTo>
                      <a:pt x="2724748" y="1147315"/>
                    </a:lnTo>
                    <a:cubicBezTo>
                      <a:pt x="2724748" y="1110987"/>
                      <a:pt x="2695299" y="1081538"/>
                      <a:pt x="2658971" y="1081537"/>
                    </a:cubicBezTo>
                    <a:cubicBezTo>
                      <a:pt x="2622643" y="1081538"/>
                      <a:pt x="2593193" y="1110987"/>
                      <a:pt x="2593193" y="1147315"/>
                    </a:cubicBezTo>
                    <a:close/>
                    <a:moveTo>
                      <a:pt x="2389334" y="1121004"/>
                    </a:moveTo>
                    <a:lnTo>
                      <a:pt x="2389334" y="1620912"/>
                    </a:lnTo>
                    <a:cubicBezTo>
                      <a:pt x="2389334" y="1657240"/>
                      <a:pt x="2418784" y="1686690"/>
                      <a:pt x="2455112" y="1686690"/>
                    </a:cubicBezTo>
                    <a:lnTo>
                      <a:pt x="2455112" y="1686689"/>
                    </a:lnTo>
                    <a:cubicBezTo>
                      <a:pt x="2491440" y="1686689"/>
                      <a:pt x="2520890" y="1657239"/>
                      <a:pt x="2520890" y="1620911"/>
                    </a:cubicBezTo>
                    <a:lnTo>
                      <a:pt x="2520889" y="1121004"/>
                    </a:lnTo>
                    <a:cubicBezTo>
                      <a:pt x="2520889" y="1084676"/>
                      <a:pt x="2491440" y="1055227"/>
                      <a:pt x="2455112" y="1055226"/>
                    </a:cubicBezTo>
                    <a:cubicBezTo>
                      <a:pt x="2418784" y="1055227"/>
                      <a:pt x="2389334" y="1084676"/>
                      <a:pt x="2389334" y="1121004"/>
                    </a:cubicBezTo>
                    <a:close/>
                    <a:moveTo>
                      <a:pt x="1314382" y="1247024"/>
                    </a:moveTo>
                    <a:cubicBezTo>
                      <a:pt x="1314381" y="1225915"/>
                      <a:pt x="1331494" y="1208803"/>
                      <a:pt x="1352603" y="1208803"/>
                    </a:cubicBezTo>
                    <a:lnTo>
                      <a:pt x="1410313" y="1208803"/>
                    </a:lnTo>
                    <a:lnTo>
                      <a:pt x="1410313" y="1146778"/>
                    </a:lnTo>
                    <a:cubicBezTo>
                      <a:pt x="1410313" y="1145599"/>
                      <a:pt x="1410393" y="1144438"/>
                      <a:pt x="1411688" y="1143457"/>
                    </a:cubicBezTo>
                    <a:lnTo>
                      <a:pt x="1408531" y="1133444"/>
                    </a:lnTo>
                    <a:cubicBezTo>
                      <a:pt x="1410371" y="1112415"/>
                      <a:pt x="1428909" y="1096860"/>
                      <a:pt x="1449938" y="1098699"/>
                    </a:cubicBezTo>
                    <a:lnTo>
                      <a:pt x="2236821" y="1167543"/>
                    </a:lnTo>
                    <a:cubicBezTo>
                      <a:pt x="2257849" y="1169383"/>
                      <a:pt x="2273405" y="1187920"/>
                      <a:pt x="2271565" y="1208950"/>
                    </a:cubicBezTo>
                    <a:cubicBezTo>
                      <a:pt x="2269725" y="1229978"/>
                      <a:pt x="2251187" y="1245533"/>
                      <a:pt x="2230159" y="1243693"/>
                    </a:cubicBezTo>
                    <a:cubicBezTo>
                      <a:pt x="1973864" y="1221271"/>
                      <a:pt x="1717570" y="1198849"/>
                      <a:pt x="1461275" y="1176426"/>
                    </a:cubicBezTo>
                    <a:lnTo>
                      <a:pt x="1461274" y="1208803"/>
                    </a:lnTo>
                    <a:lnTo>
                      <a:pt x="1518985" y="1208803"/>
                    </a:lnTo>
                    <a:cubicBezTo>
                      <a:pt x="1540095" y="1208802"/>
                      <a:pt x="1557205" y="1225915"/>
                      <a:pt x="1557206" y="1247025"/>
                    </a:cubicBezTo>
                    <a:lnTo>
                      <a:pt x="1557207" y="1247023"/>
                    </a:lnTo>
                    <a:cubicBezTo>
                      <a:pt x="1557207" y="1268132"/>
                      <a:pt x="1540095" y="1285244"/>
                      <a:pt x="1518986" y="1285244"/>
                    </a:cubicBezTo>
                    <a:cubicBezTo>
                      <a:pt x="1499749" y="1285244"/>
                      <a:pt x="1480511" y="1285243"/>
                      <a:pt x="1461275" y="1285244"/>
                    </a:cubicBezTo>
                    <a:lnTo>
                      <a:pt x="1461275" y="1337600"/>
                    </a:lnTo>
                    <a:lnTo>
                      <a:pt x="1518985" y="1337600"/>
                    </a:lnTo>
                    <a:cubicBezTo>
                      <a:pt x="1540095" y="1337600"/>
                      <a:pt x="1557206" y="1354713"/>
                      <a:pt x="1557206" y="1375821"/>
                    </a:cubicBezTo>
                    <a:lnTo>
                      <a:pt x="1557207" y="1375820"/>
                    </a:lnTo>
                    <a:cubicBezTo>
                      <a:pt x="1557206" y="1396928"/>
                      <a:pt x="1540095" y="1414041"/>
                      <a:pt x="1518986" y="1414041"/>
                    </a:cubicBezTo>
                    <a:cubicBezTo>
                      <a:pt x="1499750" y="1414041"/>
                      <a:pt x="1480511" y="1414041"/>
                      <a:pt x="1461275" y="1414042"/>
                    </a:cubicBezTo>
                    <a:lnTo>
                      <a:pt x="1461275" y="1466398"/>
                    </a:lnTo>
                    <a:lnTo>
                      <a:pt x="1518985" y="1466398"/>
                    </a:lnTo>
                    <a:cubicBezTo>
                      <a:pt x="1540095" y="1466398"/>
                      <a:pt x="1557206" y="1483509"/>
                      <a:pt x="1557206" y="1504618"/>
                    </a:cubicBezTo>
                    <a:lnTo>
                      <a:pt x="1557207" y="1504619"/>
                    </a:lnTo>
                    <a:cubicBezTo>
                      <a:pt x="1557207" y="1525727"/>
                      <a:pt x="1540094" y="1542838"/>
                      <a:pt x="1518986" y="1542839"/>
                    </a:cubicBezTo>
                    <a:cubicBezTo>
                      <a:pt x="1499749" y="1542839"/>
                      <a:pt x="1480511" y="1542838"/>
                      <a:pt x="1461275" y="1542839"/>
                    </a:cubicBezTo>
                    <a:lnTo>
                      <a:pt x="1461274" y="1575412"/>
                    </a:lnTo>
                    <a:lnTo>
                      <a:pt x="2226550" y="1494978"/>
                    </a:lnTo>
                    <a:cubicBezTo>
                      <a:pt x="2247542" y="1492772"/>
                      <a:pt x="2266350" y="1508001"/>
                      <a:pt x="2268556" y="1528995"/>
                    </a:cubicBezTo>
                    <a:cubicBezTo>
                      <a:pt x="2270763" y="1549988"/>
                      <a:pt x="2255534" y="1568794"/>
                      <a:pt x="2234542" y="1571000"/>
                    </a:cubicBezTo>
                    <a:cubicBezTo>
                      <a:pt x="1972686" y="1598522"/>
                      <a:pt x="1710833" y="1626046"/>
                      <a:pt x="1448978" y="1653567"/>
                    </a:cubicBezTo>
                    <a:cubicBezTo>
                      <a:pt x="1427984" y="1655774"/>
                      <a:pt x="1409178" y="1640544"/>
                      <a:pt x="1406971" y="1619551"/>
                    </a:cubicBezTo>
                    <a:cubicBezTo>
                      <a:pt x="1406474" y="1614827"/>
                      <a:pt x="1406862" y="1610214"/>
                      <a:pt x="1410805" y="1606610"/>
                    </a:cubicBezTo>
                    <a:lnTo>
                      <a:pt x="1410312" y="1605422"/>
                    </a:lnTo>
                    <a:lnTo>
                      <a:pt x="1410312" y="1542839"/>
                    </a:lnTo>
                    <a:lnTo>
                      <a:pt x="1352603" y="1542841"/>
                    </a:lnTo>
                    <a:cubicBezTo>
                      <a:pt x="1331494" y="1542841"/>
                      <a:pt x="1314382" y="1525729"/>
                      <a:pt x="1314382" y="1504619"/>
                    </a:cubicBezTo>
                    <a:cubicBezTo>
                      <a:pt x="1314382" y="1483510"/>
                      <a:pt x="1331493" y="1466397"/>
                      <a:pt x="1352603" y="1466398"/>
                    </a:cubicBezTo>
                    <a:lnTo>
                      <a:pt x="1410312" y="1466398"/>
                    </a:lnTo>
                    <a:lnTo>
                      <a:pt x="1410313" y="1414042"/>
                    </a:lnTo>
                    <a:lnTo>
                      <a:pt x="1352603" y="1414042"/>
                    </a:lnTo>
                    <a:cubicBezTo>
                      <a:pt x="1331494" y="1414041"/>
                      <a:pt x="1314383" y="1396930"/>
                      <a:pt x="1314382" y="1375820"/>
                    </a:cubicBezTo>
                    <a:cubicBezTo>
                      <a:pt x="1314383" y="1354713"/>
                      <a:pt x="1331494" y="1337600"/>
                      <a:pt x="1352603" y="1337601"/>
                    </a:cubicBezTo>
                    <a:lnTo>
                      <a:pt x="1410312" y="1337600"/>
                    </a:lnTo>
                    <a:lnTo>
                      <a:pt x="1410312" y="1285244"/>
                    </a:lnTo>
                    <a:lnTo>
                      <a:pt x="1352603" y="1285244"/>
                    </a:lnTo>
                    <a:cubicBezTo>
                      <a:pt x="1331494" y="1285244"/>
                      <a:pt x="1314381" y="1268133"/>
                      <a:pt x="1314382" y="1247024"/>
                    </a:cubicBezTo>
                    <a:close/>
                    <a:moveTo>
                      <a:pt x="1171967" y="72000"/>
                    </a:moveTo>
                    <a:lnTo>
                      <a:pt x="1171967" y="288000"/>
                    </a:lnTo>
                    <a:cubicBezTo>
                      <a:pt x="1171967" y="327765"/>
                      <a:pt x="1204202" y="360000"/>
                      <a:pt x="1243967" y="360000"/>
                    </a:cubicBezTo>
                    <a:cubicBezTo>
                      <a:pt x="1283732" y="360000"/>
                      <a:pt x="1315967" y="327765"/>
                      <a:pt x="1315967" y="288000"/>
                    </a:cubicBezTo>
                    <a:lnTo>
                      <a:pt x="1315967" y="72000"/>
                    </a:lnTo>
                    <a:cubicBezTo>
                      <a:pt x="1315967" y="32235"/>
                      <a:pt x="1283732" y="0"/>
                      <a:pt x="1243967" y="0"/>
                    </a:cubicBezTo>
                    <a:cubicBezTo>
                      <a:pt x="1204202" y="0"/>
                      <a:pt x="1171967" y="32235"/>
                      <a:pt x="1171967" y="72000"/>
                    </a:cubicBezTo>
                    <a:close/>
                    <a:moveTo>
                      <a:pt x="1171966" y="2470049"/>
                    </a:moveTo>
                    <a:lnTo>
                      <a:pt x="1171966" y="2686049"/>
                    </a:lnTo>
                    <a:cubicBezTo>
                      <a:pt x="1171966" y="2725814"/>
                      <a:pt x="1204201" y="2758049"/>
                      <a:pt x="1243966" y="2758049"/>
                    </a:cubicBezTo>
                    <a:cubicBezTo>
                      <a:pt x="1283731" y="2758049"/>
                      <a:pt x="1315966" y="2725814"/>
                      <a:pt x="1315966" y="2686049"/>
                    </a:cubicBezTo>
                    <a:lnTo>
                      <a:pt x="1315966" y="2470049"/>
                    </a:lnTo>
                    <a:cubicBezTo>
                      <a:pt x="1315966" y="2430284"/>
                      <a:pt x="1283731" y="2398049"/>
                      <a:pt x="1243966" y="2398049"/>
                    </a:cubicBezTo>
                    <a:cubicBezTo>
                      <a:pt x="1204201" y="2398049"/>
                      <a:pt x="1171966" y="2430284"/>
                      <a:pt x="1171966" y="2470049"/>
                    </a:cubicBezTo>
                    <a:close/>
                    <a:moveTo>
                      <a:pt x="515345" y="1370958"/>
                    </a:moveTo>
                    <a:cubicBezTo>
                      <a:pt x="515344" y="1558300"/>
                      <a:pt x="586814" y="1745642"/>
                      <a:pt x="729750" y="1888579"/>
                    </a:cubicBezTo>
                    <a:cubicBezTo>
                      <a:pt x="1015625" y="2174454"/>
                      <a:pt x="1479119" y="2174454"/>
                      <a:pt x="1764994" y="1888580"/>
                    </a:cubicBezTo>
                    <a:lnTo>
                      <a:pt x="1940572" y="1713001"/>
                    </a:lnTo>
                    <a:lnTo>
                      <a:pt x="2136413" y="1713002"/>
                    </a:lnTo>
                    <a:cubicBezTo>
                      <a:pt x="2215124" y="1713001"/>
                      <a:pt x="2278929" y="1649195"/>
                      <a:pt x="2278929" y="1570486"/>
                    </a:cubicBezTo>
                    <a:lnTo>
                      <a:pt x="2278929" y="1374645"/>
                    </a:lnTo>
                    <a:lnTo>
                      <a:pt x="2282614" y="1370959"/>
                    </a:lnTo>
                    <a:lnTo>
                      <a:pt x="2278929" y="1367272"/>
                    </a:lnTo>
                    <a:lnTo>
                      <a:pt x="2278929" y="1171432"/>
                    </a:lnTo>
                    <a:cubicBezTo>
                      <a:pt x="2278929" y="1092722"/>
                      <a:pt x="2215123" y="1028916"/>
                      <a:pt x="2136413" y="1028916"/>
                    </a:cubicBezTo>
                    <a:lnTo>
                      <a:pt x="1940571" y="1028916"/>
                    </a:lnTo>
                    <a:cubicBezTo>
                      <a:pt x="1882045" y="970390"/>
                      <a:pt x="1823519" y="911862"/>
                      <a:pt x="1764993" y="853336"/>
                    </a:cubicBezTo>
                    <a:cubicBezTo>
                      <a:pt x="1479118" y="567461"/>
                      <a:pt x="1015625" y="567462"/>
                      <a:pt x="729750" y="853336"/>
                    </a:cubicBezTo>
                    <a:cubicBezTo>
                      <a:pt x="586813" y="996273"/>
                      <a:pt x="515344" y="1183616"/>
                      <a:pt x="515345" y="1370958"/>
                    </a:cubicBezTo>
                    <a:close/>
                    <a:moveTo>
                      <a:pt x="388776" y="2386770"/>
                    </a:moveTo>
                    <a:cubicBezTo>
                      <a:pt x="388776" y="2405196"/>
                      <a:pt x="395805" y="2423622"/>
                      <a:pt x="409865" y="2437681"/>
                    </a:cubicBezTo>
                    <a:cubicBezTo>
                      <a:pt x="437983" y="2465800"/>
                      <a:pt x="483570" y="2465800"/>
                      <a:pt x="511688" y="2437681"/>
                    </a:cubicBezTo>
                    <a:lnTo>
                      <a:pt x="664423" y="2284946"/>
                    </a:lnTo>
                    <a:cubicBezTo>
                      <a:pt x="692541" y="2256828"/>
                      <a:pt x="692541" y="2211241"/>
                      <a:pt x="664423" y="2183123"/>
                    </a:cubicBezTo>
                    <a:cubicBezTo>
                      <a:pt x="636305" y="2155005"/>
                      <a:pt x="590718" y="2155005"/>
                      <a:pt x="562599" y="2183123"/>
                    </a:cubicBezTo>
                    <a:lnTo>
                      <a:pt x="409865" y="2335858"/>
                    </a:lnTo>
                    <a:cubicBezTo>
                      <a:pt x="395805" y="2349917"/>
                      <a:pt x="388776" y="2368343"/>
                      <a:pt x="388776" y="2386770"/>
                    </a:cubicBezTo>
                    <a:close/>
                    <a:moveTo>
                      <a:pt x="388776" y="365689"/>
                    </a:moveTo>
                    <a:cubicBezTo>
                      <a:pt x="388776" y="384115"/>
                      <a:pt x="395805" y="402541"/>
                      <a:pt x="409865" y="416600"/>
                    </a:cubicBezTo>
                    <a:lnTo>
                      <a:pt x="562599" y="569335"/>
                    </a:lnTo>
                    <a:cubicBezTo>
                      <a:pt x="590718" y="597454"/>
                      <a:pt x="636305" y="597454"/>
                      <a:pt x="664423" y="569335"/>
                    </a:cubicBezTo>
                    <a:cubicBezTo>
                      <a:pt x="692541" y="541217"/>
                      <a:pt x="692541" y="495630"/>
                      <a:pt x="664423" y="467512"/>
                    </a:cubicBezTo>
                    <a:lnTo>
                      <a:pt x="511688" y="314777"/>
                    </a:lnTo>
                    <a:cubicBezTo>
                      <a:pt x="483570" y="286659"/>
                      <a:pt x="437983" y="286659"/>
                      <a:pt x="409865" y="314777"/>
                    </a:cubicBezTo>
                    <a:cubicBezTo>
                      <a:pt x="395805" y="328836"/>
                      <a:pt x="388776" y="347262"/>
                      <a:pt x="388776" y="365689"/>
                    </a:cubicBezTo>
                    <a:close/>
                    <a:moveTo>
                      <a:pt x="0" y="1379024"/>
                    </a:moveTo>
                    <a:cubicBezTo>
                      <a:pt x="0" y="1418789"/>
                      <a:pt x="32235" y="1451024"/>
                      <a:pt x="72000" y="1451024"/>
                    </a:cubicBezTo>
                    <a:lnTo>
                      <a:pt x="288000" y="1451024"/>
                    </a:lnTo>
                    <a:cubicBezTo>
                      <a:pt x="327765" y="1451024"/>
                      <a:pt x="360000" y="1418789"/>
                      <a:pt x="360000" y="1379024"/>
                    </a:cubicBezTo>
                    <a:cubicBezTo>
                      <a:pt x="360000" y="1339259"/>
                      <a:pt x="327765" y="1307024"/>
                      <a:pt x="288000" y="1307024"/>
                    </a:cubicBezTo>
                    <a:lnTo>
                      <a:pt x="72000" y="1307024"/>
                    </a:lnTo>
                    <a:cubicBezTo>
                      <a:pt x="32235" y="1307024"/>
                      <a:pt x="0" y="1339259"/>
                      <a:pt x="0" y="137902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4" name="Group 145">
              <a:extLst>
                <a:ext uri="{FF2B5EF4-FFF2-40B4-BE49-F238E27FC236}">
                  <a16:creationId xmlns:a16="http://schemas.microsoft.com/office/drawing/2014/main" id="{171298B1-8FC9-458C-8140-274289FD344C}"/>
                </a:ext>
              </a:extLst>
            </p:cNvPr>
            <p:cNvGrpSpPr/>
            <p:nvPr/>
          </p:nvGrpSpPr>
          <p:grpSpPr>
            <a:xfrm>
              <a:off x="808111" y="-1847"/>
              <a:ext cx="762978" cy="3628896"/>
              <a:chOff x="808111" y="-1847"/>
              <a:chExt cx="762978" cy="3628896"/>
            </a:xfrm>
            <a:solidFill>
              <a:schemeClr val="accent2"/>
            </a:solidFill>
          </p:grpSpPr>
          <p:sp>
            <p:nvSpPr>
              <p:cNvPr id="28" name="Rectangle 146">
                <a:extLst>
                  <a:ext uri="{FF2B5EF4-FFF2-40B4-BE49-F238E27FC236}">
                    <a16:creationId xmlns:a16="http://schemas.microsoft.com/office/drawing/2014/main" id="{9F5B5C4C-9385-4919-92B4-87E1DEE84386}"/>
                  </a:ext>
                </a:extLst>
              </p:cNvPr>
              <p:cNvSpPr/>
              <p:nvPr/>
            </p:nvSpPr>
            <p:spPr>
              <a:xfrm>
                <a:off x="1152817" y="-1847"/>
                <a:ext cx="72000" cy="237744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9" name="Freeform: Shape 147">
                <a:extLst>
                  <a:ext uri="{FF2B5EF4-FFF2-40B4-BE49-F238E27FC236}">
                    <a16:creationId xmlns:a16="http://schemas.microsoft.com/office/drawing/2014/main" id="{82965448-8002-48BF-AAD1-DCFD6F8CC1D0}"/>
                  </a:ext>
                </a:extLst>
              </p:cNvPr>
              <p:cNvSpPr/>
              <p:nvPr/>
            </p:nvSpPr>
            <p:spPr>
              <a:xfrm rot="5400000" flipH="1">
                <a:off x="560777" y="2616737"/>
                <a:ext cx="1257646" cy="762978"/>
              </a:xfrm>
              <a:custGeom>
                <a:avLst/>
                <a:gdLst>
                  <a:gd name="connsiteX0" fmla="*/ 782320 w 1075004"/>
                  <a:gd name="connsiteY0" fmla="*/ 253920 h 652174"/>
                  <a:gd name="connsiteX1" fmla="*/ 763875 w 1075004"/>
                  <a:gd name="connsiteY1" fmla="*/ 269397 h 652174"/>
                  <a:gd name="connsiteX2" fmla="*/ 421371 w 1075004"/>
                  <a:gd name="connsiteY2" fmla="*/ 239432 h 652174"/>
                  <a:gd name="connsiteX3" fmla="*/ 421370 w 1075004"/>
                  <a:gd name="connsiteY3" fmla="*/ 253855 h 652174"/>
                  <a:gd name="connsiteX4" fmla="*/ 447078 w 1075004"/>
                  <a:gd name="connsiteY4" fmla="*/ 253855 h 652174"/>
                  <a:gd name="connsiteX5" fmla="*/ 464104 w 1075004"/>
                  <a:gd name="connsiteY5" fmla="*/ 270881 h 652174"/>
                  <a:gd name="connsiteX6" fmla="*/ 464104 w 1075004"/>
                  <a:gd name="connsiteY6" fmla="*/ 270880 h 652174"/>
                  <a:gd name="connsiteX7" fmla="*/ 447079 w 1075004"/>
                  <a:gd name="connsiteY7" fmla="*/ 287906 h 652174"/>
                  <a:gd name="connsiteX8" fmla="*/ 421371 w 1075004"/>
                  <a:gd name="connsiteY8" fmla="*/ 287906 h 652174"/>
                  <a:gd name="connsiteX9" fmla="*/ 421371 w 1075004"/>
                  <a:gd name="connsiteY9" fmla="*/ 311228 h 652174"/>
                  <a:gd name="connsiteX10" fmla="*/ 447078 w 1075004"/>
                  <a:gd name="connsiteY10" fmla="*/ 311228 h 652174"/>
                  <a:gd name="connsiteX11" fmla="*/ 464104 w 1075004"/>
                  <a:gd name="connsiteY11" fmla="*/ 328254 h 652174"/>
                  <a:gd name="connsiteX12" fmla="*/ 464104 w 1075004"/>
                  <a:gd name="connsiteY12" fmla="*/ 328254 h 652174"/>
                  <a:gd name="connsiteX13" fmla="*/ 447079 w 1075004"/>
                  <a:gd name="connsiteY13" fmla="*/ 345279 h 652174"/>
                  <a:gd name="connsiteX14" fmla="*/ 421371 w 1075004"/>
                  <a:gd name="connsiteY14" fmla="*/ 345280 h 652174"/>
                  <a:gd name="connsiteX15" fmla="*/ 421371 w 1075004"/>
                  <a:gd name="connsiteY15" fmla="*/ 368602 h 652174"/>
                  <a:gd name="connsiteX16" fmla="*/ 447078 w 1075004"/>
                  <a:gd name="connsiteY16" fmla="*/ 368602 h 652174"/>
                  <a:gd name="connsiteX17" fmla="*/ 464104 w 1075004"/>
                  <a:gd name="connsiteY17" fmla="*/ 385628 h 652174"/>
                  <a:gd name="connsiteX18" fmla="*/ 464104 w 1075004"/>
                  <a:gd name="connsiteY18" fmla="*/ 385628 h 652174"/>
                  <a:gd name="connsiteX19" fmla="*/ 447079 w 1075004"/>
                  <a:gd name="connsiteY19" fmla="*/ 402653 h 652174"/>
                  <a:gd name="connsiteX20" fmla="*/ 421371 w 1075004"/>
                  <a:gd name="connsiteY20" fmla="*/ 402653 h 652174"/>
                  <a:gd name="connsiteX21" fmla="*/ 421370 w 1075004"/>
                  <a:gd name="connsiteY21" fmla="*/ 417163 h 652174"/>
                  <a:gd name="connsiteX22" fmla="*/ 762268 w 1075004"/>
                  <a:gd name="connsiteY22" fmla="*/ 381333 h 652174"/>
                  <a:gd name="connsiteX23" fmla="*/ 780980 w 1075004"/>
                  <a:gd name="connsiteY23" fmla="*/ 396486 h 652174"/>
                  <a:gd name="connsiteX24" fmla="*/ 765828 w 1075004"/>
                  <a:gd name="connsiteY24" fmla="*/ 415198 h 652174"/>
                  <a:gd name="connsiteX25" fmla="*/ 415893 w 1075004"/>
                  <a:gd name="connsiteY25" fmla="*/ 451978 h 652174"/>
                  <a:gd name="connsiteX26" fmla="*/ 397181 w 1075004"/>
                  <a:gd name="connsiteY26" fmla="*/ 436825 h 652174"/>
                  <a:gd name="connsiteX27" fmla="*/ 398889 w 1075004"/>
                  <a:gd name="connsiteY27" fmla="*/ 431061 h 652174"/>
                  <a:gd name="connsiteX28" fmla="*/ 398669 w 1075004"/>
                  <a:gd name="connsiteY28" fmla="*/ 430531 h 652174"/>
                  <a:gd name="connsiteX29" fmla="*/ 398669 w 1075004"/>
                  <a:gd name="connsiteY29" fmla="*/ 402653 h 652174"/>
                  <a:gd name="connsiteX30" fmla="*/ 372962 w 1075004"/>
                  <a:gd name="connsiteY30" fmla="*/ 402654 h 652174"/>
                  <a:gd name="connsiteX31" fmla="*/ 355936 w 1075004"/>
                  <a:gd name="connsiteY31" fmla="*/ 385628 h 652174"/>
                  <a:gd name="connsiteX32" fmla="*/ 372962 w 1075004"/>
                  <a:gd name="connsiteY32" fmla="*/ 368602 h 652174"/>
                  <a:gd name="connsiteX33" fmla="*/ 398669 w 1075004"/>
                  <a:gd name="connsiteY33" fmla="*/ 368602 h 652174"/>
                  <a:gd name="connsiteX34" fmla="*/ 398670 w 1075004"/>
                  <a:gd name="connsiteY34" fmla="*/ 345280 h 652174"/>
                  <a:gd name="connsiteX35" fmla="*/ 372962 w 1075004"/>
                  <a:gd name="connsiteY35" fmla="*/ 345280 h 652174"/>
                  <a:gd name="connsiteX36" fmla="*/ 355936 w 1075004"/>
                  <a:gd name="connsiteY36" fmla="*/ 328254 h 652174"/>
                  <a:gd name="connsiteX37" fmla="*/ 372962 w 1075004"/>
                  <a:gd name="connsiteY37" fmla="*/ 311229 h 652174"/>
                  <a:gd name="connsiteX38" fmla="*/ 398669 w 1075004"/>
                  <a:gd name="connsiteY38" fmla="*/ 311228 h 652174"/>
                  <a:gd name="connsiteX39" fmla="*/ 398669 w 1075004"/>
                  <a:gd name="connsiteY39" fmla="*/ 287906 h 652174"/>
                  <a:gd name="connsiteX40" fmla="*/ 372962 w 1075004"/>
                  <a:gd name="connsiteY40" fmla="*/ 287906 h 652174"/>
                  <a:gd name="connsiteX41" fmla="*/ 355936 w 1075004"/>
                  <a:gd name="connsiteY41" fmla="*/ 270881 h 652174"/>
                  <a:gd name="connsiteX42" fmla="*/ 372962 w 1075004"/>
                  <a:gd name="connsiteY42" fmla="*/ 253855 h 652174"/>
                  <a:gd name="connsiteX43" fmla="*/ 398670 w 1075004"/>
                  <a:gd name="connsiteY43" fmla="*/ 253855 h 652174"/>
                  <a:gd name="connsiteX44" fmla="*/ 398670 w 1075004"/>
                  <a:gd name="connsiteY44" fmla="*/ 226225 h 652174"/>
                  <a:gd name="connsiteX45" fmla="*/ 399282 w 1075004"/>
                  <a:gd name="connsiteY45" fmla="*/ 224746 h 652174"/>
                  <a:gd name="connsiteX46" fmla="*/ 397876 w 1075004"/>
                  <a:gd name="connsiteY46" fmla="*/ 220286 h 652174"/>
                  <a:gd name="connsiteX47" fmla="*/ 416321 w 1075004"/>
                  <a:gd name="connsiteY47" fmla="*/ 204808 h 652174"/>
                  <a:gd name="connsiteX48" fmla="*/ 766843 w 1075004"/>
                  <a:gd name="connsiteY48" fmla="*/ 235475 h 652174"/>
                  <a:gd name="connsiteX49" fmla="*/ 782320 w 1075004"/>
                  <a:gd name="connsiteY49" fmla="*/ 253920 h 652174"/>
                  <a:gd name="connsiteX50" fmla="*/ 787242 w 1075004"/>
                  <a:gd name="connsiteY50" fmla="*/ 326088 h 652174"/>
                  <a:gd name="connsiteX51" fmla="*/ 785600 w 1075004"/>
                  <a:gd name="connsiteY51" fmla="*/ 324446 h 652174"/>
                  <a:gd name="connsiteX52" fmla="*/ 785600 w 1075004"/>
                  <a:gd name="connsiteY52" fmla="*/ 237208 h 652174"/>
                  <a:gd name="connsiteX53" fmla="*/ 722116 w 1075004"/>
                  <a:gd name="connsiteY53" fmla="*/ 173723 h 652174"/>
                  <a:gd name="connsiteX54" fmla="*/ 634876 w 1075004"/>
                  <a:gd name="connsiteY54" fmla="*/ 173723 h 652174"/>
                  <a:gd name="connsiteX55" fmla="*/ 556664 w 1075004"/>
                  <a:gd name="connsiteY55" fmla="*/ 95510 h 652174"/>
                  <a:gd name="connsiteX56" fmla="*/ 95508 w 1075004"/>
                  <a:gd name="connsiteY56" fmla="*/ 95510 h 652174"/>
                  <a:gd name="connsiteX57" fmla="*/ 0 w 1075004"/>
                  <a:gd name="connsiteY57" fmla="*/ 326088 h 652174"/>
                  <a:gd name="connsiteX58" fmla="*/ 95508 w 1075004"/>
                  <a:gd name="connsiteY58" fmla="*/ 556666 h 652174"/>
                  <a:gd name="connsiteX59" fmla="*/ 556665 w 1075004"/>
                  <a:gd name="connsiteY59" fmla="*/ 556666 h 652174"/>
                  <a:gd name="connsiteX60" fmla="*/ 634877 w 1075004"/>
                  <a:gd name="connsiteY60" fmla="*/ 478453 h 652174"/>
                  <a:gd name="connsiteX61" fmla="*/ 722116 w 1075004"/>
                  <a:gd name="connsiteY61" fmla="*/ 478454 h 652174"/>
                  <a:gd name="connsiteX62" fmla="*/ 785600 w 1075004"/>
                  <a:gd name="connsiteY62" fmla="*/ 414969 h 652174"/>
                  <a:gd name="connsiteX63" fmla="*/ 785600 w 1075004"/>
                  <a:gd name="connsiteY63" fmla="*/ 327730 h 652174"/>
                  <a:gd name="connsiteX64" fmla="*/ 893383 w 1075004"/>
                  <a:gd name="connsiteY64" fmla="*/ 437431 h 652174"/>
                  <a:gd name="connsiteX65" fmla="*/ 893383 w 1075004"/>
                  <a:gd name="connsiteY65" fmla="*/ 214744 h 652174"/>
                  <a:gd name="connsiteX66" fmla="*/ 864082 w 1075004"/>
                  <a:gd name="connsiteY66" fmla="*/ 185443 h 652174"/>
                  <a:gd name="connsiteX67" fmla="*/ 834781 w 1075004"/>
                  <a:gd name="connsiteY67" fmla="*/ 214744 h 652174"/>
                  <a:gd name="connsiteX68" fmla="*/ 834781 w 1075004"/>
                  <a:gd name="connsiteY68" fmla="*/ 437432 h 652174"/>
                  <a:gd name="connsiteX69" fmla="*/ 864082 w 1075004"/>
                  <a:gd name="connsiteY69" fmla="*/ 466733 h 652174"/>
                  <a:gd name="connsiteX70" fmla="*/ 864082 w 1075004"/>
                  <a:gd name="connsiteY70" fmla="*/ 466732 h 652174"/>
                  <a:gd name="connsiteX71" fmla="*/ 893383 w 1075004"/>
                  <a:gd name="connsiteY71" fmla="*/ 437431 h 652174"/>
                  <a:gd name="connsiteX72" fmla="*/ 984194 w 1075004"/>
                  <a:gd name="connsiteY72" fmla="*/ 425711 h 652174"/>
                  <a:gd name="connsiteX73" fmla="*/ 984193 w 1075004"/>
                  <a:gd name="connsiteY73" fmla="*/ 226464 h 652174"/>
                  <a:gd name="connsiteX74" fmla="*/ 954893 w 1075004"/>
                  <a:gd name="connsiteY74" fmla="*/ 197163 h 652174"/>
                  <a:gd name="connsiteX75" fmla="*/ 925591 w 1075004"/>
                  <a:gd name="connsiteY75" fmla="*/ 226464 h 652174"/>
                  <a:gd name="connsiteX76" fmla="*/ 925591 w 1075004"/>
                  <a:gd name="connsiteY76" fmla="*/ 425711 h 652174"/>
                  <a:gd name="connsiteX77" fmla="*/ 954893 w 1075004"/>
                  <a:gd name="connsiteY77" fmla="*/ 455012 h 652174"/>
                  <a:gd name="connsiteX78" fmla="*/ 954893 w 1075004"/>
                  <a:gd name="connsiteY78" fmla="*/ 455012 h 652174"/>
                  <a:gd name="connsiteX79" fmla="*/ 984194 w 1075004"/>
                  <a:gd name="connsiteY79" fmla="*/ 425711 h 652174"/>
                  <a:gd name="connsiteX80" fmla="*/ 1075004 w 1075004"/>
                  <a:gd name="connsiteY80" fmla="*/ 402269 h 652174"/>
                  <a:gd name="connsiteX81" fmla="*/ 1075004 w 1075004"/>
                  <a:gd name="connsiteY81" fmla="*/ 249905 h 652174"/>
                  <a:gd name="connsiteX82" fmla="*/ 1045703 w 1075004"/>
                  <a:gd name="connsiteY82" fmla="*/ 220604 h 652174"/>
                  <a:gd name="connsiteX83" fmla="*/ 1016402 w 1075004"/>
                  <a:gd name="connsiteY83" fmla="*/ 249905 h 652174"/>
                  <a:gd name="connsiteX84" fmla="*/ 1016402 w 1075004"/>
                  <a:gd name="connsiteY84" fmla="*/ 402270 h 652174"/>
                  <a:gd name="connsiteX85" fmla="*/ 1045703 w 1075004"/>
                  <a:gd name="connsiteY85" fmla="*/ 431571 h 652174"/>
                  <a:gd name="connsiteX86" fmla="*/ 1045703 w 1075004"/>
                  <a:gd name="connsiteY86" fmla="*/ 431571 h 652174"/>
                  <a:gd name="connsiteX87" fmla="*/ 1075004 w 1075004"/>
                  <a:gd name="connsiteY87" fmla="*/ 402269 h 652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</a:cxnLst>
                <a:rect l="l" t="t" r="r" b="b"/>
                <a:pathLst>
                  <a:path w="1075004" h="652174">
                    <a:moveTo>
                      <a:pt x="782320" y="253920"/>
                    </a:moveTo>
                    <a:cubicBezTo>
                      <a:pt x="781500" y="263287"/>
                      <a:pt x="773242" y="270216"/>
                      <a:pt x="763875" y="269397"/>
                    </a:cubicBezTo>
                    <a:cubicBezTo>
                      <a:pt x="649707" y="259409"/>
                      <a:pt x="535539" y="249421"/>
                      <a:pt x="421371" y="239432"/>
                    </a:cubicBezTo>
                    <a:lnTo>
                      <a:pt x="421370" y="253855"/>
                    </a:lnTo>
                    <a:lnTo>
                      <a:pt x="447078" y="253855"/>
                    </a:lnTo>
                    <a:cubicBezTo>
                      <a:pt x="456482" y="253854"/>
                      <a:pt x="464104" y="261477"/>
                      <a:pt x="464104" y="270881"/>
                    </a:cubicBezTo>
                    <a:lnTo>
                      <a:pt x="464104" y="270880"/>
                    </a:lnTo>
                    <a:cubicBezTo>
                      <a:pt x="464104" y="280283"/>
                      <a:pt x="456482" y="287906"/>
                      <a:pt x="447079" y="287906"/>
                    </a:cubicBezTo>
                    <a:cubicBezTo>
                      <a:pt x="438509" y="287906"/>
                      <a:pt x="429940" y="287905"/>
                      <a:pt x="421371" y="287906"/>
                    </a:cubicBezTo>
                    <a:lnTo>
                      <a:pt x="421371" y="311228"/>
                    </a:lnTo>
                    <a:lnTo>
                      <a:pt x="447078" y="311228"/>
                    </a:lnTo>
                    <a:cubicBezTo>
                      <a:pt x="456482" y="311228"/>
                      <a:pt x="464104" y="318851"/>
                      <a:pt x="464104" y="328254"/>
                    </a:cubicBezTo>
                    <a:lnTo>
                      <a:pt x="464104" y="328254"/>
                    </a:lnTo>
                    <a:cubicBezTo>
                      <a:pt x="464104" y="337656"/>
                      <a:pt x="456482" y="345279"/>
                      <a:pt x="447079" y="345279"/>
                    </a:cubicBezTo>
                    <a:cubicBezTo>
                      <a:pt x="438510" y="345279"/>
                      <a:pt x="429940" y="345279"/>
                      <a:pt x="421371" y="345280"/>
                    </a:cubicBezTo>
                    <a:lnTo>
                      <a:pt x="421371" y="368602"/>
                    </a:lnTo>
                    <a:lnTo>
                      <a:pt x="447078" y="368602"/>
                    </a:lnTo>
                    <a:cubicBezTo>
                      <a:pt x="456482" y="368602"/>
                      <a:pt x="464104" y="376224"/>
                      <a:pt x="464104" y="385628"/>
                    </a:cubicBezTo>
                    <a:lnTo>
                      <a:pt x="464104" y="385628"/>
                    </a:lnTo>
                    <a:cubicBezTo>
                      <a:pt x="464104" y="395031"/>
                      <a:pt x="456481" y="402653"/>
                      <a:pt x="447079" y="402653"/>
                    </a:cubicBezTo>
                    <a:cubicBezTo>
                      <a:pt x="438509" y="402653"/>
                      <a:pt x="429940" y="402653"/>
                      <a:pt x="421371" y="402653"/>
                    </a:cubicBezTo>
                    <a:lnTo>
                      <a:pt x="421370" y="417163"/>
                    </a:lnTo>
                    <a:lnTo>
                      <a:pt x="762268" y="381333"/>
                    </a:lnTo>
                    <a:cubicBezTo>
                      <a:pt x="771619" y="380351"/>
                      <a:pt x="779997" y="387135"/>
                      <a:pt x="780980" y="396486"/>
                    </a:cubicBezTo>
                    <a:cubicBezTo>
                      <a:pt x="781963" y="405838"/>
                      <a:pt x="775179" y="414215"/>
                      <a:pt x="765828" y="415198"/>
                    </a:cubicBezTo>
                    <a:cubicBezTo>
                      <a:pt x="649182" y="427458"/>
                      <a:pt x="532538" y="439719"/>
                      <a:pt x="415893" y="451978"/>
                    </a:cubicBezTo>
                    <a:cubicBezTo>
                      <a:pt x="406541" y="452961"/>
                      <a:pt x="398164" y="446177"/>
                      <a:pt x="397181" y="436825"/>
                    </a:cubicBezTo>
                    <a:cubicBezTo>
                      <a:pt x="396959" y="434721"/>
                      <a:pt x="397132" y="432666"/>
                      <a:pt x="398889" y="431061"/>
                    </a:cubicBezTo>
                    <a:lnTo>
                      <a:pt x="398669" y="430531"/>
                    </a:lnTo>
                    <a:lnTo>
                      <a:pt x="398669" y="402653"/>
                    </a:lnTo>
                    <a:lnTo>
                      <a:pt x="372962" y="402654"/>
                    </a:lnTo>
                    <a:cubicBezTo>
                      <a:pt x="363559" y="402654"/>
                      <a:pt x="355936" y="395032"/>
                      <a:pt x="355936" y="385628"/>
                    </a:cubicBezTo>
                    <a:cubicBezTo>
                      <a:pt x="355936" y="376225"/>
                      <a:pt x="363559" y="368602"/>
                      <a:pt x="372962" y="368602"/>
                    </a:cubicBezTo>
                    <a:lnTo>
                      <a:pt x="398669" y="368602"/>
                    </a:lnTo>
                    <a:lnTo>
                      <a:pt x="398670" y="345280"/>
                    </a:lnTo>
                    <a:lnTo>
                      <a:pt x="372962" y="345280"/>
                    </a:lnTo>
                    <a:cubicBezTo>
                      <a:pt x="363559" y="345279"/>
                      <a:pt x="355937" y="337657"/>
                      <a:pt x="355936" y="328254"/>
                    </a:cubicBezTo>
                    <a:cubicBezTo>
                      <a:pt x="355937" y="318851"/>
                      <a:pt x="363559" y="311228"/>
                      <a:pt x="372962" y="311229"/>
                    </a:cubicBezTo>
                    <a:lnTo>
                      <a:pt x="398669" y="311228"/>
                    </a:lnTo>
                    <a:lnTo>
                      <a:pt x="398669" y="287906"/>
                    </a:lnTo>
                    <a:lnTo>
                      <a:pt x="372962" y="287906"/>
                    </a:lnTo>
                    <a:cubicBezTo>
                      <a:pt x="363559" y="287906"/>
                      <a:pt x="355936" y="280284"/>
                      <a:pt x="355936" y="270881"/>
                    </a:cubicBezTo>
                    <a:cubicBezTo>
                      <a:pt x="355936" y="261477"/>
                      <a:pt x="363559" y="253855"/>
                      <a:pt x="372962" y="253855"/>
                    </a:cubicBezTo>
                    <a:lnTo>
                      <a:pt x="398670" y="253855"/>
                    </a:lnTo>
                    <a:lnTo>
                      <a:pt x="398670" y="226225"/>
                    </a:lnTo>
                    <a:cubicBezTo>
                      <a:pt x="398670" y="225700"/>
                      <a:pt x="398705" y="225183"/>
                      <a:pt x="399282" y="224746"/>
                    </a:cubicBezTo>
                    <a:lnTo>
                      <a:pt x="397876" y="220286"/>
                    </a:lnTo>
                    <a:cubicBezTo>
                      <a:pt x="398695" y="210918"/>
                      <a:pt x="406953" y="203989"/>
                      <a:pt x="416321" y="204808"/>
                    </a:cubicBezTo>
                    <a:lnTo>
                      <a:pt x="766843" y="235475"/>
                    </a:lnTo>
                    <a:cubicBezTo>
                      <a:pt x="776210" y="236295"/>
                      <a:pt x="783140" y="244552"/>
                      <a:pt x="782320" y="253920"/>
                    </a:cubicBezTo>
                    <a:close/>
                    <a:moveTo>
                      <a:pt x="787242" y="326088"/>
                    </a:moveTo>
                    <a:lnTo>
                      <a:pt x="785600" y="324446"/>
                    </a:lnTo>
                    <a:lnTo>
                      <a:pt x="785600" y="237208"/>
                    </a:lnTo>
                    <a:cubicBezTo>
                      <a:pt x="785600" y="202146"/>
                      <a:pt x="757177" y="173723"/>
                      <a:pt x="722116" y="173723"/>
                    </a:cubicBezTo>
                    <a:lnTo>
                      <a:pt x="634876" y="173723"/>
                    </a:lnTo>
                    <a:cubicBezTo>
                      <a:pt x="608806" y="147652"/>
                      <a:pt x="582735" y="121580"/>
                      <a:pt x="556664" y="95510"/>
                    </a:cubicBezTo>
                    <a:cubicBezTo>
                      <a:pt x="429319" y="-31836"/>
                      <a:pt x="222853" y="-31835"/>
                      <a:pt x="95508" y="95510"/>
                    </a:cubicBezTo>
                    <a:cubicBezTo>
                      <a:pt x="31836" y="159182"/>
                      <a:pt x="0" y="242635"/>
                      <a:pt x="0" y="326088"/>
                    </a:cubicBezTo>
                    <a:cubicBezTo>
                      <a:pt x="0" y="409541"/>
                      <a:pt x="31836" y="492993"/>
                      <a:pt x="95508" y="556666"/>
                    </a:cubicBezTo>
                    <a:cubicBezTo>
                      <a:pt x="222853" y="684011"/>
                      <a:pt x="429320" y="684011"/>
                      <a:pt x="556665" y="556666"/>
                    </a:cubicBezTo>
                    <a:lnTo>
                      <a:pt x="634877" y="478453"/>
                    </a:lnTo>
                    <a:lnTo>
                      <a:pt x="722116" y="478454"/>
                    </a:lnTo>
                    <a:cubicBezTo>
                      <a:pt x="757178" y="478453"/>
                      <a:pt x="785600" y="450030"/>
                      <a:pt x="785600" y="414969"/>
                    </a:cubicBezTo>
                    <a:lnTo>
                      <a:pt x="785600" y="327730"/>
                    </a:lnTo>
                    <a:close/>
                    <a:moveTo>
                      <a:pt x="893383" y="437431"/>
                    </a:moveTo>
                    <a:lnTo>
                      <a:pt x="893383" y="214744"/>
                    </a:lnTo>
                    <a:cubicBezTo>
                      <a:pt x="893383" y="198562"/>
                      <a:pt x="880265" y="185443"/>
                      <a:pt x="864082" y="185443"/>
                    </a:cubicBezTo>
                    <a:cubicBezTo>
                      <a:pt x="847900" y="185443"/>
                      <a:pt x="834781" y="198562"/>
                      <a:pt x="834781" y="214744"/>
                    </a:cubicBezTo>
                    <a:lnTo>
                      <a:pt x="834781" y="437432"/>
                    </a:lnTo>
                    <a:cubicBezTo>
                      <a:pt x="834781" y="453614"/>
                      <a:pt x="847900" y="466733"/>
                      <a:pt x="864082" y="466733"/>
                    </a:cubicBezTo>
                    <a:lnTo>
                      <a:pt x="864082" y="466732"/>
                    </a:lnTo>
                    <a:cubicBezTo>
                      <a:pt x="880265" y="466732"/>
                      <a:pt x="893383" y="453614"/>
                      <a:pt x="893383" y="437431"/>
                    </a:cubicBezTo>
                    <a:close/>
                    <a:moveTo>
                      <a:pt x="984194" y="425711"/>
                    </a:moveTo>
                    <a:lnTo>
                      <a:pt x="984193" y="226464"/>
                    </a:lnTo>
                    <a:cubicBezTo>
                      <a:pt x="984193" y="210282"/>
                      <a:pt x="971075" y="197164"/>
                      <a:pt x="954893" y="197163"/>
                    </a:cubicBezTo>
                    <a:cubicBezTo>
                      <a:pt x="938710" y="197164"/>
                      <a:pt x="925591" y="210282"/>
                      <a:pt x="925591" y="226464"/>
                    </a:cubicBezTo>
                    <a:lnTo>
                      <a:pt x="925591" y="425711"/>
                    </a:lnTo>
                    <a:cubicBezTo>
                      <a:pt x="925591" y="441894"/>
                      <a:pt x="938710" y="455012"/>
                      <a:pt x="954893" y="455012"/>
                    </a:cubicBezTo>
                    <a:lnTo>
                      <a:pt x="954893" y="455012"/>
                    </a:lnTo>
                    <a:cubicBezTo>
                      <a:pt x="971075" y="455012"/>
                      <a:pt x="984194" y="441893"/>
                      <a:pt x="984194" y="425711"/>
                    </a:cubicBezTo>
                    <a:close/>
                    <a:moveTo>
                      <a:pt x="1075004" y="402269"/>
                    </a:moveTo>
                    <a:lnTo>
                      <a:pt x="1075004" y="249905"/>
                    </a:lnTo>
                    <a:cubicBezTo>
                      <a:pt x="1075004" y="233722"/>
                      <a:pt x="1061885" y="220604"/>
                      <a:pt x="1045703" y="220604"/>
                    </a:cubicBezTo>
                    <a:cubicBezTo>
                      <a:pt x="1029520" y="220604"/>
                      <a:pt x="1016402" y="233722"/>
                      <a:pt x="1016402" y="249905"/>
                    </a:cubicBezTo>
                    <a:lnTo>
                      <a:pt x="1016402" y="402270"/>
                    </a:lnTo>
                    <a:cubicBezTo>
                      <a:pt x="1016402" y="418452"/>
                      <a:pt x="1029520" y="431571"/>
                      <a:pt x="1045703" y="431571"/>
                    </a:cubicBezTo>
                    <a:lnTo>
                      <a:pt x="1045703" y="431571"/>
                    </a:lnTo>
                    <a:cubicBezTo>
                      <a:pt x="1061885" y="431571"/>
                      <a:pt x="1075004" y="418452"/>
                      <a:pt x="1075004" y="40226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5" name="Group 148">
              <a:extLst>
                <a:ext uri="{FF2B5EF4-FFF2-40B4-BE49-F238E27FC236}">
                  <a16:creationId xmlns:a16="http://schemas.microsoft.com/office/drawing/2014/main" id="{CDB2A497-CE5C-4EC4-B244-19988B5AAE0E}"/>
                </a:ext>
              </a:extLst>
            </p:cNvPr>
            <p:cNvGrpSpPr/>
            <p:nvPr/>
          </p:nvGrpSpPr>
          <p:grpSpPr>
            <a:xfrm>
              <a:off x="1591607" y="-20084"/>
              <a:ext cx="762976" cy="2449850"/>
              <a:chOff x="1591607" y="-20084"/>
              <a:chExt cx="762976" cy="2449850"/>
            </a:xfrm>
          </p:grpSpPr>
          <p:sp>
            <p:nvSpPr>
              <p:cNvPr id="26" name="Rectangle 149">
                <a:extLst>
                  <a:ext uri="{FF2B5EF4-FFF2-40B4-BE49-F238E27FC236}">
                    <a16:creationId xmlns:a16="http://schemas.microsoft.com/office/drawing/2014/main" id="{C5D200FD-FE95-4954-BAAC-02807A516B43}"/>
                  </a:ext>
                </a:extLst>
              </p:cNvPr>
              <p:cNvSpPr/>
              <p:nvPr/>
            </p:nvSpPr>
            <p:spPr>
              <a:xfrm>
                <a:off x="1936171" y="-20084"/>
                <a:ext cx="72000" cy="11880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7" name="Freeform: Shape 150">
                <a:extLst>
                  <a:ext uri="{FF2B5EF4-FFF2-40B4-BE49-F238E27FC236}">
                    <a16:creationId xmlns:a16="http://schemas.microsoft.com/office/drawing/2014/main" id="{1F5B01C9-3E06-4BEF-AED7-AD27BFAA2089}"/>
                  </a:ext>
                </a:extLst>
              </p:cNvPr>
              <p:cNvSpPr/>
              <p:nvPr/>
            </p:nvSpPr>
            <p:spPr>
              <a:xfrm rot="5400000" flipH="1">
                <a:off x="1344272" y="1419455"/>
                <a:ext cx="1257646" cy="762976"/>
              </a:xfrm>
              <a:custGeom>
                <a:avLst/>
                <a:gdLst>
                  <a:gd name="connsiteX0" fmla="*/ 782320 w 1075004"/>
                  <a:gd name="connsiteY0" fmla="*/ 253919 h 652173"/>
                  <a:gd name="connsiteX1" fmla="*/ 763875 w 1075004"/>
                  <a:gd name="connsiteY1" fmla="*/ 269396 h 652173"/>
                  <a:gd name="connsiteX2" fmla="*/ 421371 w 1075004"/>
                  <a:gd name="connsiteY2" fmla="*/ 239431 h 652173"/>
                  <a:gd name="connsiteX3" fmla="*/ 421370 w 1075004"/>
                  <a:gd name="connsiteY3" fmla="*/ 253854 h 652173"/>
                  <a:gd name="connsiteX4" fmla="*/ 447078 w 1075004"/>
                  <a:gd name="connsiteY4" fmla="*/ 253854 h 652173"/>
                  <a:gd name="connsiteX5" fmla="*/ 464104 w 1075004"/>
                  <a:gd name="connsiteY5" fmla="*/ 270880 h 652173"/>
                  <a:gd name="connsiteX6" fmla="*/ 464104 w 1075004"/>
                  <a:gd name="connsiteY6" fmla="*/ 270879 h 652173"/>
                  <a:gd name="connsiteX7" fmla="*/ 447078 w 1075004"/>
                  <a:gd name="connsiteY7" fmla="*/ 287905 h 652173"/>
                  <a:gd name="connsiteX8" fmla="*/ 421371 w 1075004"/>
                  <a:gd name="connsiteY8" fmla="*/ 287905 h 652173"/>
                  <a:gd name="connsiteX9" fmla="*/ 421371 w 1075004"/>
                  <a:gd name="connsiteY9" fmla="*/ 311227 h 652173"/>
                  <a:gd name="connsiteX10" fmla="*/ 447078 w 1075004"/>
                  <a:gd name="connsiteY10" fmla="*/ 311227 h 652173"/>
                  <a:gd name="connsiteX11" fmla="*/ 464104 w 1075004"/>
                  <a:gd name="connsiteY11" fmla="*/ 328253 h 652173"/>
                  <a:gd name="connsiteX12" fmla="*/ 464104 w 1075004"/>
                  <a:gd name="connsiteY12" fmla="*/ 328253 h 652173"/>
                  <a:gd name="connsiteX13" fmla="*/ 447078 w 1075004"/>
                  <a:gd name="connsiteY13" fmla="*/ 345278 h 652173"/>
                  <a:gd name="connsiteX14" fmla="*/ 421371 w 1075004"/>
                  <a:gd name="connsiteY14" fmla="*/ 345279 h 652173"/>
                  <a:gd name="connsiteX15" fmla="*/ 421371 w 1075004"/>
                  <a:gd name="connsiteY15" fmla="*/ 368601 h 652173"/>
                  <a:gd name="connsiteX16" fmla="*/ 447078 w 1075004"/>
                  <a:gd name="connsiteY16" fmla="*/ 368601 h 652173"/>
                  <a:gd name="connsiteX17" fmla="*/ 464104 w 1075004"/>
                  <a:gd name="connsiteY17" fmla="*/ 385627 h 652173"/>
                  <a:gd name="connsiteX18" fmla="*/ 464104 w 1075004"/>
                  <a:gd name="connsiteY18" fmla="*/ 385627 h 652173"/>
                  <a:gd name="connsiteX19" fmla="*/ 447079 w 1075004"/>
                  <a:gd name="connsiteY19" fmla="*/ 402652 h 652173"/>
                  <a:gd name="connsiteX20" fmla="*/ 421371 w 1075004"/>
                  <a:gd name="connsiteY20" fmla="*/ 402652 h 652173"/>
                  <a:gd name="connsiteX21" fmla="*/ 421370 w 1075004"/>
                  <a:gd name="connsiteY21" fmla="*/ 417162 h 652173"/>
                  <a:gd name="connsiteX22" fmla="*/ 762267 w 1075004"/>
                  <a:gd name="connsiteY22" fmla="*/ 381332 h 652173"/>
                  <a:gd name="connsiteX23" fmla="*/ 780979 w 1075004"/>
                  <a:gd name="connsiteY23" fmla="*/ 396485 h 652173"/>
                  <a:gd name="connsiteX24" fmla="*/ 765828 w 1075004"/>
                  <a:gd name="connsiteY24" fmla="*/ 415197 h 652173"/>
                  <a:gd name="connsiteX25" fmla="*/ 415893 w 1075004"/>
                  <a:gd name="connsiteY25" fmla="*/ 451977 h 652173"/>
                  <a:gd name="connsiteX26" fmla="*/ 397181 w 1075004"/>
                  <a:gd name="connsiteY26" fmla="*/ 436824 h 652173"/>
                  <a:gd name="connsiteX27" fmla="*/ 398889 w 1075004"/>
                  <a:gd name="connsiteY27" fmla="*/ 431060 h 652173"/>
                  <a:gd name="connsiteX28" fmla="*/ 398669 w 1075004"/>
                  <a:gd name="connsiteY28" fmla="*/ 430530 h 652173"/>
                  <a:gd name="connsiteX29" fmla="*/ 398669 w 1075004"/>
                  <a:gd name="connsiteY29" fmla="*/ 402652 h 652173"/>
                  <a:gd name="connsiteX30" fmla="*/ 372962 w 1075004"/>
                  <a:gd name="connsiteY30" fmla="*/ 402653 h 652173"/>
                  <a:gd name="connsiteX31" fmla="*/ 355936 w 1075004"/>
                  <a:gd name="connsiteY31" fmla="*/ 385627 h 652173"/>
                  <a:gd name="connsiteX32" fmla="*/ 372962 w 1075004"/>
                  <a:gd name="connsiteY32" fmla="*/ 368601 h 652173"/>
                  <a:gd name="connsiteX33" fmla="*/ 398669 w 1075004"/>
                  <a:gd name="connsiteY33" fmla="*/ 368601 h 652173"/>
                  <a:gd name="connsiteX34" fmla="*/ 398669 w 1075004"/>
                  <a:gd name="connsiteY34" fmla="*/ 345279 h 652173"/>
                  <a:gd name="connsiteX35" fmla="*/ 372962 w 1075004"/>
                  <a:gd name="connsiteY35" fmla="*/ 345279 h 652173"/>
                  <a:gd name="connsiteX36" fmla="*/ 355936 w 1075004"/>
                  <a:gd name="connsiteY36" fmla="*/ 328253 h 652173"/>
                  <a:gd name="connsiteX37" fmla="*/ 372962 w 1075004"/>
                  <a:gd name="connsiteY37" fmla="*/ 311228 h 652173"/>
                  <a:gd name="connsiteX38" fmla="*/ 398669 w 1075004"/>
                  <a:gd name="connsiteY38" fmla="*/ 311227 h 652173"/>
                  <a:gd name="connsiteX39" fmla="*/ 398669 w 1075004"/>
                  <a:gd name="connsiteY39" fmla="*/ 287905 h 652173"/>
                  <a:gd name="connsiteX40" fmla="*/ 372962 w 1075004"/>
                  <a:gd name="connsiteY40" fmla="*/ 287905 h 652173"/>
                  <a:gd name="connsiteX41" fmla="*/ 355936 w 1075004"/>
                  <a:gd name="connsiteY41" fmla="*/ 270880 h 652173"/>
                  <a:gd name="connsiteX42" fmla="*/ 372962 w 1075004"/>
                  <a:gd name="connsiteY42" fmla="*/ 253854 h 652173"/>
                  <a:gd name="connsiteX43" fmla="*/ 398669 w 1075004"/>
                  <a:gd name="connsiteY43" fmla="*/ 253854 h 652173"/>
                  <a:gd name="connsiteX44" fmla="*/ 398669 w 1075004"/>
                  <a:gd name="connsiteY44" fmla="*/ 226224 h 652173"/>
                  <a:gd name="connsiteX45" fmla="*/ 399282 w 1075004"/>
                  <a:gd name="connsiteY45" fmla="*/ 224745 h 652173"/>
                  <a:gd name="connsiteX46" fmla="*/ 397875 w 1075004"/>
                  <a:gd name="connsiteY46" fmla="*/ 220285 h 652173"/>
                  <a:gd name="connsiteX47" fmla="*/ 416320 w 1075004"/>
                  <a:gd name="connsiteY47" fmla="*/ 204807 h 652173"/>
                  <a:gd name="connsiteX48" fmla="*/ 766843 w 1075004"/>
                  <a:gd name="connsiteY48" fmla="*/ 235474 h 652173"/>
                  <a:gd name="connsiteX49" fmla="*/ 782320 w 1075004"/>
                  <a:gd name="connsiteY49" fmla="*/ 253919 h 652173"/>
                  <a:gd name="connsiteX50" fmla="*/ 787242 w 1075004"/>
                  <a:gd name="connsiteY50" fmla="*/ 326087 h 652173"/>
                  <a:gd name="connsiteX51" fmla="*/ 785600 w 1075004"/>
                  <a:gd name="connsiteY51" fmla="*/ 324445 h 652173"/>
                  <a:gd name="connsiteX52" fmla="*/ 785600 w 1075004"/>
                  <a:gd name="connsiteY52" fmla="*/ 237207 h 652173"/>
                  <a:gd name="connsiteX53" fmla="*/ 722115 w 1075004"/>
                  <a:gd name="connsiteY53" fmla="*/ 173722 h 652173"/>
                  <a:gd name="connsiteX54" fmla="*/ 634876 w 1075004"/>
                  <a:gd name="connsiteY54" fmla="*/ 173722 h 652173"/>
                  <a:gd name="connsiteX55" fmla="*/ 556664 w 1075004"/>
                  <a:gd name="connsiteY55" fmla="*/ 95509 h 652173"/>
                  <a:gd name="connsiteX56" fmla="*/ 95508 w 1075004"/>
                  <a:gd name="connsiteY56" fmla="*/ 95509 h 652173"/>
                  <a:gd name="connsiteX57" fmla="*/ 0 w 1075004"/>
                  <a:gd name="connsiteY57" fmla="*/ 326087 h 652173"/>
                  <a:gd name="connsiteX58" fmla="*/ 95508 w 1075004"/>
                  <a:gd name="connsiteY58" fmla="*/ 556665 h 652173"/>
                  <a:gd name="connsiteX59" fmla="*/ 556664 w 1075004"/>
                  <a:gd name="connsiteY59" fmla="*/ 556665 h 652173"/>
                  <a:gd name="connsiteX60" fmla="*/ 634877 w 1075004"/>
                  <a:gd name="connsiteY60" fmla="*/ 478452 h 652173"/>
                  <a:gd name="connsiteX61" fmla="*/ 722116 w 1075004"/>
                  <a:gd name="connsiteY61" fmla="*/ 478453 h 652173"/>
                  <a:gd name="connsiteX62" fmla="*/ 785600 w 1075004"/>
                  <a:gd name="connsiteY62" fmla="*/ 414968 h 652173"/>
                  <a:gd name="connsiteX63" fmla="*/ 785600 w 1075004"/>
                  <a:gd name="connsiteY63" fmla="*/ 327729 h 652173"/>
                  <a:gd name="connsiteX64" fmla="*/ 893383 w 1075004"/>
                  <a:gd name="connsiteY64" fmla="*/ 437430 h 652173"/>
                  <a:gd name="connsiteX65" fmla="*/ 893383 w 1075004"/>
                  <a:gd name="connsiteY65" fmla="*/ 214743 h 652173"/>
                  <a:gd name="connsiteX66" fmla="*/ 864082 w 1075004"/>
                  <a:gd name="connsiteY66" fmla="*/ 185442 h 652173"/>
                  <a:gd name="connsiteX67" fmla="*/ 834781 w 1075004"/>
                  <a:gd name="connsiteY67" fmla="*/ 214743 h 652173"/>
                  <a:gd name="connsiteX68" fmla="*/ 834781 w 1075004"/>
                  <a:gd name="connsiteY68" fmla="*/ 437431 h 652173"/>
                  <a:gd name="connsiteX69" fmla="*/ 864082 w 1075004"/>
                  <a:gd name="connsiteY69" fmla="*/ 466732 h 652173"/>
                  <a:gd name="connsiteX70" fmla="*/ 864082 w 1075004"/>
                  <a:gd name="connsiteY70" fmla="*/ 466731 h 652173"/>
                  <a:gd name="connsiteX71" fmla="*/ 893383 w 1075004"/>
                  <a:gd name="connsiteY71" fmla="*/ 437430 h 652173"/>
                  <a:gd name="connsiteX72" fmla="*/ 984194 w 1075004"/>
                  <a:gd name="connsiteY72" fmla="*/ 425710 h 652173"/>
                  <a:gd name="connsiteX73" fmla="*/ 984193 w 1075004"/>
                  <a:gd name="connsiteY73" fmla="*/ 226463 h 652173"/>
                  <a:gd name="connsiteX74" fmla="*/ 954892 w 1075004"/>
                  <a:gd name="connsiteY74" fmla="*/ 197162 h 652173"/>
                  <a:gd name="connsiteX75" fmla="*/ 925591 w 1075004"/>
                  <a:gd name="connsiteY75" fmla="*/ 226463 h 652173"/>
                  <a:gd name="connsiteX76" fmla="*/ 925591 w 1075004"/>
                  <a:gd name="connsiteY76" fmla="*/ 425710 h 652173"/>
                  <a:gd name="connsiteX77" fmla="*/ 954892 w 1075004"/>
                  <a:gd name="connsiteY77" fmla="*/ 455011 h 652173"/>
                  <a:gd name="connsiteX78" fmla="*/ 954892 w 1075004"/>
                  <a:gd name="connsiteY78" fmla="*/ 455011 h 652173"/>
                  <a:gd name="connsiteX79" fmla="*/ 984194 w 1075004"/>
                  <a:gd name="connsiteY79" fmla="*/ 425710 h 652173"/>
                  <a:gd name="connsiteX80" fmla="*/ 1075004 w 1075004"/>
                  <a:gd name="connsiteY80" fmla="*/ 402268 h 652173"/>
                  <a:gd name="connsiteX81" fmla="*/ 1075003 w 1075004"/>
                  <a:gd name="connsiteY81" fmla="*/ 249904 h 652173"/>
                  <a:gd name="connsiteX82" fmla="*/ 1045703 w 1075004"/>
                  <a:gd name="connsiteY82" fmla="*/ 220603 h 652173"/>
                  <a:gd name="connsiteX83" fmla="*/ 1016401 w 1075004"/>
                  <a:gd name="connsiteY83" fmla="*/ 249904 h 652173"/>
                  <a:gd name="connsiteX84" fmla="*/ 1016402 w 1075004"/>
                  <a:gd name="connsiteY84" fmla="*/ 402269 h 652173"/>
                  <a:gd name="connsiteX85" fmla="*/ 1045703 w 1075004"/>
                  <a:gd name="connsiteY85" fmla="*/ 431570 h 652173"/>
                  <a:gd name="connsiteX86" fmla="*/ 1045703 w 1075004"/>
                  <a:gd name="connsiteY86" fmla="*/ 431570 h 652173"/>
                  <a:gd name="connsiteX87" fmla="*/ 1075004 w 1075004"/>
                  <a:gd name="connsiteY87" fmla="*/ 402268 h 6521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</a:cxnLst>
                <a:rect l="l" t="t" r="r" b="b"/>
                <a:pathLst>
                  <a:path w="1075004" h="652173">
                    <a:moveTo>
                      <a:pt x="782320" y="253919"/>
                    </a:moveTo>
                    <a:cubicBezTo>
                      <a:pt x="781500" y="263286"/>
                      <a:pt x="773242" y="270215"/>
                      <a:pt x="763875" y="269396"/>
                    </a:cubicBezTo>
                    <a:cubicBezTo>
                      <a:pt x="649707" y="259408"/>
                      <a:pt x="535539" y="249420"/>
                      <a:pt x="421371" y="239431"/>
                    </a:cubicBezTo>
                    <a:lnTo>
                      <a:pt x="421370" y="253854"/>
                    </a:lnTo>
                    <a:lnTo>
                      <a:pt x="447078" y="253854"/>
                    </a:lnTo>
                    <a:cubicBezTo>
                      <a:pt x="456482" y="253853"/>
                      <a:pt x="464103" y="261476"/>
                      <a:pt x="464104" y="270880"/>
                    </a:cubicBezTo>
                    <a:lnTo>
                      <a:pt x="464104" y="270879"/>
                    </a:lnTo>
                    <a:cubicBezTo>
                      <a:pt x="464104" y="280282"/>
                      <a:pt x="456482" y="287905"/>
                      <a:pt x="447078" y="287905"/>
                    </a:cubicBezTo>
                    <a:cubicBezTo>
                      <a:pt x="438509" y="287905"/>
                      <a:pt x="429939" y="287904"/>
                      <a:pt x="421371" y="287905"/>
                    </a:cubicBezTo>
                    <a:lnTo>
                      <a:pt x="421371" y="311227"/>
                    </a:lnTo>
                    <a:lnTo>
                      <a:pt x="447078" y="311227"/>
                    </a:lnTo>
                    <a:cubicBezTo>
                      <a:pt x="456482" y="311227"/>
                      <a:pt x="464104" y="318850"/>
                      <a:pt x="464104" y="328253"/>
                    </a:cubicBezTo>
                    <a:lnTo>
                      <a:pt x="464104" y="328253"/>
                    </a:lnTo>
                    <a:cubicBezTo>
                      <a:pt x="464104" y="337655"/>
                      <a:pt x="456482" y="345278"/>
                      <a:pt x="447078" y="345278"/>
                    </a:cubicBezTo>
                    <a:cubicBezTo>
                      <a:pt x="438510" y="345278"/>
                      <a:pt x="429939" y="345278"/>
                      <a:pt x="421371" y="345279"/>
                    </a:cubicBezTo>
                    <a:lnTo>
                      <a:pt x="421371" y="368601"/>
                    </a:lnTo>
                    <a:lnTo>
                      <a:pt x="447078" y="368601"/>
                    </a:lnTo>
                    <a:cubicBezTo>
                      <a:pt x="456482" y="368601"/>
                      <a:pt x="464104" y="376223"/>
                      <a:pt x="464104" y="385627"/>
                    </a:cubicBezTo>
                    <a:lnTo>
                      <a:pt x="464104" y="385627"/>
                    </a:lnTo>
                    <a:cubicBezTo>
                      <a:pt x="464104" y="395030"/>
                      <a:pt x="456481" y="402652"/>
                      <a:pt x="447079" y="402652"/>
                    </a:cubicBezTo>
                    <a:cubicBezTo>
                      <a:pt x="438509" y="402652"/>
                      <a:pt x="429940" y="402652"/>
                      <a:pt x="421371" y="402652"/>
                    </a:cubicBezTo>
                    <a:lnTo>
                      <a:pt x="421370" y="417162"/>
                    </a:lnTo>
                    <a:lnTo>
                      <a:pt x="762267" y="381332"/>
                    </a:lnTo>
                    <a:cubicBezTo>
                      <a:pt x="771619" y="380350"/>
                      <a:pt x="779997" y="387134"/>
                      <a:pt x="780979" y="396485"/>
                    </a:cubicBezTo>
                    <a:cubicBezTo>
                      <a:pt x="781963" y="405837"/>
                      <a:pt x="775179" y="414214"/>
                      <a:pt x="765828" y="415197"/>
                    </a:cubicBezTo>
                    <a:cubicBezTo>
                      <a:pt x="649182" y="427457"/>
                      <a:pt x="532538" y="439718"/>
                      <a:pt x="415893" y="451977"/>
                    </a:cubicBezTo>
                    <a:cubicBezTo>
                      <a:pt x="406541" y="452960"/>
                      <a:pt x="398164" y="446176"/>
                      <a:pt x="397181" y="436824"/>
                    </a:cubicBezTo>
                    <a:cubicBezTo>
                      <a:pt x="396959" y="434720"/>
                      <a:pt x="397132" y="432665"/>
                      <a:pt x="398889" y="431060"/>
                    </a:cubicBezTo>
                    <a:lnTo>
                      <a:pt x="398669" y="430530"/>
                    </a:lnTo>
                    <a:lnTo>
                      <a:pt x="398669" y="402652"/>
                    </a:lnTo>
                    <a:lnTo>
                      <a:pt x="372962" y="402653"/>
                    </a:lnTo>
                    <a:cubicBezTo>
                      <a:pt x="363559" y="402653"/>
                      <a:pt x="355936" y="395031"/>
                      <a:pt x="355936" y="385627"/>
                    </a:cubicBezTo>
                    <a:cubicBezTo>
                      <a:pt x="355936" y="376224"/>
                      <a:pt x="363558" y="368601"/>
                      <a:pt x="372962" y="368601"/>
                    </a:cubicBezTo>
                    <a:lnTo>
                      <a:pt x="398669" y="368601"/>
                    </a:lnTo>
                    <a:lnTo>
                      <a:pt x="398669" y="345279"/>
                    </a:lnTo>
                    <a:lnTo>
                      <a:pt x="372962" y="345279"/>
                    </a:lnTo>
                    <a:cubicBezTo>
                      <a:pt x="363559" y="345278"/>
                      <a:pt x="355937" y="337656"/>
                      <a:pt x="355936" y="328253"/>
                    </a:cubicBezTo>
                    <a:cubicBezTo>
                      <a:pt x="355937" y="318850"/>
                      <a:pt x="363559" y="311227"/>
                      <a:pt x="372962" y="311228"/>
                    </a:cubicBezTo>
                    <a:lnTo>
                      <a:pt x="398669" y="311227"/>
                    </a:lnTo>
                    <a:lnTo>
                      <a:pt x="398669" y="287905"/>
                    </a:lnTo>
                    <a:lnTo>
                      <a:pt x="372962" y="287905"/>
                    </a:lnTo>
                    <a:cubicBezTo>
                      <a:pt x="363559" y="287905"/>
                      <a:pt x="355936" y="280283"/>
                      <a:pt x="355936" y="270880"/>
                    </a:cubicBezTo>
                    <a:cubicBezTo>
                      <a:pt x="355936" y="261476"/>
                      <a:pt x="363559" y="253854"/>
                      <a:pt x="372962" y="253854"/>
                    </a:cubicBezTo>
                    <a:lnTo>
                      <a:pt x="398669" y="253854"/>
                    </a:lnTo>
                    <a:lnTo>
                      <a:pt x="398669" y="226224"/>
                    </a:lnTo>
                    <a:cubicBezTo>
                      <a:pt x="398669" y="225699"/>
                      <a:pt x="398705" y="225182"/>
                      <a:pt x="399282" y="224745"/>
                    </a:cubicBezTo>
                    <a:lnTo>
                      <a:pt x="397875" y="220285"/>
                    </a:lnTo>
                    <a:cubicBezTo>
                      <a:pt x="398695" y="210917"/>
                      <a:pt x="406953" y="203988"/>
                      <a:pt x="416320" y="204807"/>
                    </a:cubicBezTo>
                    <a:lnTo>
                      <a:pt x="766843" y="235474"/>
                    </a:lnTo>
                    <a:cubicBezTo>
                      <a:pt x="776210" y="236294"/>
                      <a:pt x="783139" y="244551"/>
                      <a:pt x="782320" y="253919"/>
                    </a:cubicBezTo>
                    <a:close/>
                    <a:moveTo>
                      <a:pt x="787242" y="326087"/>
                    </a:moveTo>
                    <a:lnTo>
                      <a:pt x="785600" y="324445"/>
                    </a:lnTo>
                    <a:lnTo>
                      <a:pt x="785600" y="237207"/>
                    </a:lnTo>
                    <a:cubicBezTo>
                      <a:pt x="785600" y="202145"/>
                      <a:pt x="757177" y="173722"/>
                      <a:pt x="722115" y="173722"/>
                    </a:cubicBezTo>
                    <a:lnTo>
                      <a:pt x="634876" y="173722"/>
                    </a:lnTo>
                    <a:cubicBezTo>
                      <a:pt x="608805" y="147651"/>
                      <a:pt x="582735" y="121579"/>
                      <a:pt x="556664" y="95509"/>
                    </a:cubicBezTo>
                    <a:cubicBezTo>
                      <a:pt x="429319" y="-31836"/>
                      <a:pt x="222853" y="-31836"/>
                      <a:pt x="95508" y="95509"/>
                    </a:cubicBezTo>
                    <a:cubicBezTo>
                      <a:pt x="31836" y="159181"/>
                      <a:pt x="0" y="242634"/>
                      <a:pt x="0" y="326087"/>
                    </a:cubicBezTo>
                    <a:cubicBezTo>
                      <a:pt x="0" y="409540"/>
                      <a:pt x="31836" y="492992"/>
                      <a:pt x="95508" y="556665"/>
                    </a:cubicBezTo>
                    <a:cubicBezTo>
                      <a:pt x="222853" y="684010"/>
                      <a:pt x="429320" y="684010"/>
                      <a:pt x="556664" y="556665"/>
                    </a:cubicBezTo>
                    <a:lnTo>
                      <a:pt x="634877" y="478452"/>
                    </a:lnTo>
                    <a:lnTo>
                      <a:pt x="722116" y="478453"/>
                    </a:lnTo>
                    <a:cubicBezTo>
                      <a:pt x="757178" y="478452"/>
                      <a:pt x="785600" y="450029"/>
                      <a:pt x="785600" y="414968"/>
                    </a:cubicBezTo>
                    <a:lnTo>
                      <a:pt x="785600" y="327729"/>
                    </a:lnTo>
                    <a:close/>
                    <a:moveTo>
                      <a:pt x="893383" y="437430"/>
                    </a:moveTo>
                    <a:lnTo>
                      <a:pt x="893383" y="214743"/>
                    </a:lnTo>
                    <a:cubicBezTo>
                      <a:pt x="893383" y="198561"/>
                      <a:pt x="880265" y="185442"/>
                      <a:pt x="864082" y="185442"/>
                    </a:cubicBezTo>
                    <a:cubicBezTo>
                      <a:pt x="847899" y="185442"/>
                      <a:pt x="834781" y="198561"/>
                      <a:pt x="834781" y="214743"/>
                    </a:cubicBezTo>
                    <a:lnTo>
                      <a:pt x="834781" y="437431"/>
                    </a:lnTo>
                    <a:cubicBezTo>
                      <a:pt x="834781" y="453613"/>
                      <a:pt x="847900" y="466732"/>
                      <a:pt x="864082" y="466732"/>
                    </a:cubicBezTo>
                    <a:lnTo>
                      <a:pt x="864082" y="466731"/>
                    </a:lnTo>
                    <a:cubicBezTo>
                      <a:pt x="880265" y="466731"/>
                      <a:pt x="893383" y="453613"/>
                      <a:pt x="893383" y="437430"/>
                    </a:cubicBezTo>
                    <a:close/>
                    <a:moveTo>
                      <a:pt x="984194" y="425710"/>
                    </a:moveTo>
                    <a:lnTo>
                      <a:pt x="984193" y="226463"/>
                    </a:lnTo>
                    <a:cubicBezTo>
                      <a:pt x="984193" y="210281"/>
                      <a:pt x="971075" y="197163"/>
                      <a:pt x="954892" y="197162"/>
                    </a:cubicBezTo>
                    <a:cubicBezTo>
                      <a:pt x="938710" y="197163"/>
                      <a:pt x="925591" y="210281"/>
                      <a:pt x="925591" y="226463"/>
                    </a:cubicBezTo>
                    <a:lnTo>
                      <a:pt x="925591" y="425710"/>
                    </a:lnTo>
                    <a:cubicBezTo>
                      <a:pt x="925591" y="441893"/>
                      <a:pt x="938710" y="455011"/>
                      <a:pt x="954892" y="455011"/>
                    </a:cubicBezTo>
                    <a:lnTo>
                      <a:pt x="954892" y="455011"/>
                    </a:lnTo>
                    <a:cubicBezTo>
                      <a:pt x="971075" y="455011"/>
                      <a:pt x="984194" y="441892"/>
                      <a:pt x="984194" y="425710"/>
                    </a:cubicBezTo>
                    <a:close/>
                    <a:moveTo>
                      <a:pt x="1075004" y="402268"/>
                    </a:moveTo>
                    <a:lnTo>
                      <a:pt x="1075003" y="249904"/>
                    </a:lnTo>
                    <a:cubicBezTo>
                      <a:pt x="1075003" y="233721"/>
                      <a:pt x="1061885" y="220603"/>
                      <a:pt x="1045703" y="220603"/>
                    </a:cubicBezTo>
                    <a:cubicBezTo>
                      <a:pt x="1029520" y="220603"/>
                      <a:pt x="1016401" y="233721"/>
                      <a:pt x="1016401" y="249904"/>
                    </a:cubicBezTo>
                    <a:lnTo>
                      <a:pt x="1016402" y="402269"/>
                    </a:lnTo>
                    <a:cubicBezTo>
                      <a:pt x="1016402" y="418451"/>
                      <a:pt x="1029520" y="431570"/>
                      <a:pt x="1045703" y="431570"/>
                    </a:cubicBezTo>
                    <a:lnTo>
                      <a:pt x="1045703" y="431570"/>
                    </a:lnTo>
                    <a:cubicBezTo>
                      <a:pt x="1061885" y="431570"/>
                      <a:pt x="1075004" y="418451"/>
                      <a:pt x="1075004" y="40226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4662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5071306" y="129738"/>
            <a:ext cx="204938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ko-KR" altLang="en-US" sz="2800" kern="0" dirty="0">
                <a:solidFill>
                  <a:prstClr val="white"/>
                </a:solidFill>
              </a:rPr>
              <a:t>암호의 체계</a:t>
            </a:r>
            <a:endParaRPr lang="en-US" altLang="ko-KR" sz="2800" kern="0" dirty="0">
              <a:solidFill>
                <a:prstClr val="white"/>
              </a:solidFill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06EDB54B-64A4-4572-AD89-54C2DE5645F0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96C5C943-C725-4EF9-9C1D-A1D4D8FB4AD7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F68437E6-E2B5-4B0A-8CCB-25170C134D6A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6858000"/>
              </a:xfrm>
              <a:prstGeom prst="rect">
                <a:avLst/>
              </a:prstGeom>
              <a:solidFill>
                <a:srgbClr val="44546A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사각형: 둥근 모서리 32">
                <a:extLst>
                  <a:ext uri="{FF2B5EF4-FFF2-40B4-BE49-F238E27FC236}">
                    <a16:creationId xmlns:a16="http://schemas.microsoft.com/office/drawing/2014/main" id="{771BAD0B-798E-462D-8F3F-556857C39D6D}"/>
                  </a:ext>
                </a:extLst>
              </p:cNvPr>
              <p:cNvSpPr/>
              <p:nvPr/>
            </p:nvSpPr>
            <p:spPr>
              <a:xfrm rot="10800000">
                <a:off x="489415" y="1079013"/>
                <a:ext cx="11352318" cy="5438107"/>
              </a:xfrm>
              <a:custGeom>
                <a:avLst/>
                <a:gdLst>
                  <a:gd name="connsiteX0" fmla="*/ 0 w 11340548"/>
                  <a:gd name="connsiteY0" fmla="*/ 897853 h 5387008"/>
                  <a:gd name="connsiteX1" fmla="*/ 897853 w 11340548"/>
                  <a:gd name="connsiteY1" fmla="*/ 0 h 5387008"/>
                  <a:gd name="connsiteX2" fmla="*/ 10442695 w 11340548"/>
                  <a:gd name="connsiteY2" fmla="*/ 0 h 5387008"/>
                  <a:gd name="connsiteX3" fmla="*/ 11340548 w 11340548"/>
                  <a:gd name="connsiteY3" fmla="*/ 897853 h 5387008"/>
                  <a:gd name="connsiteX4" fmla="*/ 11340548 w 11340548"/>
                  <a:gd name="connsiteY4" fmla="*/ 4489155 h 5387008"/>
                  <a:gd name="connsiteX5" fmla="*/ 10442695 w 11340548"/>
                  <a:gd name="connsiteY5" fmla="*/ 5387008 h 5387008"/>
                  <a:gd name="connsiteX6" fmla="*/ 897853 w 11340548"/>
                  <a:gd name="connsiteY6" fmla="*/ 5387008 h 5387008"/>
                  <a:gd name="connsiteX7" fmla="*/ 0 w 11340548"/>
                  <a:gd name="connsiteY7" fmla="*/ 4489155 h 5387008"/>
                  <a:gd name="connsiteX8" fmla="*/ 0 w 11340548"/>
                  <a:gd name="connsiteY8" fmla="*/ 897853 h 5387008"/>
                  <a:gd name="connsiteX0" fmla="*/ 0 w 11350487"/>
                  <a:gd name="connsiteY0" fmla="*/ 897853 h 5392554"/>
                  <a:gd name="connsiteX1" fmla="*/ 897853 w 11350487"/>
                  <a:gd name="connsiteY1" fmla="*/ 0 h 5392554"/>
                  <a:gd name="connsiteX2" fmla="*/ 10442695 w 11350487"/>
                  <a:gd name="connsiteY2" fmla="*/ 0 h 5392554"/>
                  <a:gd name="connsiteX3" fmla="*/ 11340548 w 11350487"/>
                  <a:gd name="connsiteY3" fmla="*/ 897853 h 5392554"/>
                  <a:gd name="connsiteX4" fmla="*/ 11350487 w 11350487"/>
                  <a:gd name="connsiteY4" fmla="*/ 4976173 h 5392554"/>
                  <a:gd name="connsiteX5" fmla="*/ 10442695 w 11350487"/>
                  <a:gd name="connsiteY5" fmla="*/ 5387008 h 5392554"/>
                  <a:gd name="connsiteX6" fmla="*/ 897853 w 11350487"/>
                  <a:gd name="connsiteY6" fmla="*/ 5387008 h 5392554"/>
                  <a:gd name="connsiteX7" fmla="*/ 0 w 11350487"/>
                  <a:gd name="connsiteY7" fmla="*/ 4489155 h 5392554"/>
                  <a:gd name="connsiteX8" fmla="*/ 0 w 11350487"/>
                  <a:gd name="connsiteY8" fmla="*/ 897853 h 5392554"/>
                  <a:gd name="connsiteX0" fmla="*/ 0 w 11350487"/>
                  <a:gd name="connsiteY0" fmla="*/ 897853 h 5401005"/>
                  <a:gd name="connsiteX1" fmla="*/ 897853 w 11350487"/>
                  <a:gd name="connsiteY1" fmla="*/ 0 h 5401005"/>
                  <a:gd name="connsiteX2" fmla="*/ 10442695 w 11350487"/>
                  <a:gd name="connsiteY2" fmla="*/ 0 h 5401005"/>
                  <a:gd name="connsiteX3" fmla="*/ 11340548 w 11350487"/>
                  <a:gd name="connsiteY3" fmla="*/ 897853 h 5401005"/>
                  <a:gd name="connsiteX4" fmla="*/ 11350487 w 11350487"/>
                  <a:gd name="connsiteY4" fmla="*/ 4976173 h 5401005"/>
                  <a:gd name="connsiteX5" fmla="*/ 10750808 w 11350487"/>
                  <a:gd name="connsiteY5" fmla="*/ 5396947 h 5401005"/>
                  <a:gd name="connsiteX6" fmla="*/ 897853 w 11350487"/>
                  <a:gd name="connsiteY6" fmla="*/ 5387008 h 5401005"/>
                  <a:gd name="connsiteX7" fmla="*/ 0 w 11350487"/>
                  <a:gd name="connsiteY7" fmla="*/ 4489155 h 5401005"/>
                  <a:gd name="connsiteX8" fmla="*/ 0 w 11350487"/>
                  <a:gd name="connsiteY8" fmla="*/ 897853 h 5401005"/>
                  <a:gd name="connsiteX0" fmla="*/ 1079 w 11351566"/>
                  <a:gd name="connsiteY0" fmla="*/ 897853 h 5401005"/>
                  <a:gd name="connsiteX1" fmla="*/ 898932 w 11351566"/>
                  <a:gd name="connsiteY1" fmla="*/ 0 h 5401005"/>
                  <a:gd name="connsiteX2" fmla="*/ 10443774 w 11351566"/>
                  <a:gd name="connsiteY2" fmla="*/ 0 h 5401005"/>
                  <a:gd name="connsiteX3" fmla="*/ 11341627 w 11351566"/>
                  <a:gd name="connsiteY3" fmla="*/ 897853 h 5401005"/>
                  <a:gd name="connsiteX4" fmla="*/ 11351566 w 11351566"/>
                  <a:gd name="connsiteY4" fmla="*/ 4976173 h 5401005"/>
                  <a:gd name="connsiteX5" fmla="*/ 10751887 w 11351566"/>
                  <a:gd name="connsiteY5" fmla="*/ 5396947 h 5401005"/>
                  <a:gd name="connsiteX6" fmla="*/ 451671 w 11351566"/>
                  <a:gd name="connsiteY6" fmla="*/ 5377069 h 5401005"/>
                  <a:gd name="connsiteX7" fmla="*/ 1079 w 11351566"/>
                  <a:gd name="connsiteY7" fmla="*/ 4489155 h 5401005"/>
                  <a:gd name="connsiteX8" fmla="*/ 1079 w 11351566"/>
                  <a:gd name="connsiteY8" fmla="*/ 897853 h 5401005"/>
                  <a:gd name="connsiteX0" fmla="*/ 0 w 11350487"/>
                  <a:gd name="connsiteY0" fmla="*/ 897853 h 5401005"/>
                  <a:gd name="connsiteX1" fmla="*/ 897853 w 11350487"/>
                  <a:gd name="connsiteY1" fmla="*/ 0 h 5401005"/>
                  <a:gd name="connsiteX2" fmla="*/ 10442695 w 11350487"/>
                  <a:gd name="connsiteY2" fmla="*/ 0 h 5401005"/>
                  <a:gd name="connsiteX3" fmla="*/ 11340548 w 11350487"/>
                  <a:gd name="connsiteY3" fmla="*/ 897853 h 5401005"/>
                  <a:gd name="connsiteX4" fmla="*/ 11350487 w 11350487"/>
                  <a:gd name="connsiteY4" fmla="*/ 4976173 h 5401005"/>
                  <a:gd name="connsiteX5" fmla="*/ 10750808 w 11350487"/>
                  <a:gd name="connsiteY5" fmla="*/ 5396947 h 5401005"/>
                  <a:gd name="connsiteX6" fmla="*/ 450592 w 11350487"/>
                  <a:gd name="connsiteY6" fmla="*/ 5377069 h 5401005"/>
                  <a:gd name="connsiteX7" fmla="*/ 9940 w 11350487"/>
                  <a:gd name="connsiteY7" fmla="*/ 4926476 h 5401005"/>
                  <a:gd name="connsiteX8" fmla="*/ 0 w 11350487"/>
                  <a:gd name="connsiteY8" fmla="*/ 897853 h 5401005"/>
                  <a:gd name="connsiteX0" fmla="*/ 0 w 11350487"/>
                  <a:gd name="connsiteY0" fmla="*/ 917731 h 5420883"/>
                  <a:gd name="connsiteX1" fmla="*/ 500288 w 11350487"/>
                  <a:gd name="connsiteY1" fmla="*/ 0 h 5420883"/>
                  <a:gd name="connsiteX2" fmla="*/ 10442695 w 11350487"/>
                  <a:gd name="connsiteY2" fmla="*/ 19878 h 5420883"/>
                  <a:gd name="connsiteX3" fmla="*/ 11340548 w 11350487"/>
                  <a:gd name="connsiteY3" fmla="*/ 917731 h 5420883"/>
                  <a:gd name="connsiteX4" fmla="*/ 11350487 w 11350487"/>
                  <a:gd name="connsiteY4" fmla="*/ 4996051 h 5420883"/>
                  <a:gd name="connsiteX5" fmla="*/ 10750808 w 11350487"/>
                  <a:gd name="connsiteY5" fmla="*/ 5416825 h 5420883"/>
                  <a:gd name="connsiteX6" fmla="*/ 450592 w 11350487"/>
                  <a:gd name="connsiteY6" fmla="*/ 5396947 h 5420883"/>
                  <a:gd name="connsiteX7" fmla="*/ 9940 w 11350487"/>
                  <a:gd name="connsiteY7" fmla="*/ 4946354 h 5420883"/>
                  <a:gd name="connsiteX8" fmla="*/ 0 w 11350487"/>
                  <a:gd name="connsiteY8" fmla="*/ 917731 h 5420883"/>
                  <a:gd name="connsiteX0" fmla="*/ 0 w 11350487"/>
                  <a:gd name="connsiteY0" fmla="*/ 579800 h 5420883"/>
                  <a:gd name="connsiteX1" fmla="*/ 500288 w 11350487"/>
                  <a:gd name="connsiteY1" fmla="*/ 0 h 5420883"/>
                  <a:gd name="connsiteX2" fmla="*/ 10442695 w 11350487"/>
                  <a:gd name="connsiteY2" fmla="*/ 19878 h 5420883"/>
                  <a:gd name="connsiteX3" fmla="*/ 11340548 w 11350487"/>
                  <a:gd name="connsiteY3" fmla="*/ 917731 h 5420883"/>
                  <a:gd name="connsiteX4" fmla="*/ 11350487 w 11350487"/>
                  <a:gd name="connsiteY4" fmla="*/ 4996051 h 5420883"/>
                  <a:gd name="connsiteX5" fmla="*/ 10750808 w 11350487"/>
                  <a:gd name="connsiteY5" fmla="*/ 5416825 h 5420883"/>
                  <a:gd name="connsiteX6" fmla="*/ 450592 w 11350487"/>
                  <a:gd name="connsiteY6" fmla="*/ 5396947 h 5420883"/>
                  <a:gd name="connsiteX7" fmla="*/ 9940 w 11350487"/>
                  <a:gd name="connsiteY7" fmla="*/ 4946354 h 5420883"/>
                  <a:gd name="connsiteX8" fmla="*/ 0 w 11350487"/>
                  <a:gd name="connsiteY8" fmla="*/ 579800 h 5420883"/>
                  <a:gd name="connsiteX0" fmla="*/ 0 w 11350487"/>
                  <a:gd name="connsiteY0" fmla="*/ 540043 h 5420883"/>
                  <a:gd name="connsiteX1" fmla="*/ 500288 w 11350487"/>
                  <a:gd name="connsiteY1" fmla="*/ 0 h 5420883"/>
                  <a:gd name="connsiteX2" fmla="*/ 10442695 w 11350487"/>
                  <a:gd name="connsiteY2" fmla="*/ 19878 h 5420883"/>
                  <a:gd name="connsiteX3" fmla="*/ 11340548 w 11350487"/>
                  <a:gd name="connsiteY3" fmla="*/ 917731 h 5420883"/>
                  <a:gd name="connsiteX4" fmla="*/ 11350487 w 11350487"/>
                  <a:gd name="connsiteY4" fmla="*/ 4996051 h 5420883"/>
                  <a:gd name="connsiteX5" fmla="*/ 10750808 w 11350487"/>
                  <a:gd name="connsiteY5" fmla="*/ 5416825 h 5420883"/>
                  <a:gd name="connsiteX6" fmla="*/ 450592 w 11350487"/>
                  <a:gd name="connsiteY6" fmla="*/ 5396947 h 5420883"/>
                  <a:gd name="connsiteX7" fmla="*/ 9940 w 11350487"/>
                  <a:gd name="connsiteY7" fmla="*/ 4946354 h 5420883"/>
                  <a:gd name="connsiteX8" fmla="*/ 0 w 11350487"/>
                  <a:gd name="connsiteY8" fmla="*/ 540043 h 5420883"/>
                  <a:gd name="connsiteX0" fmla="*/ 1831 w 11352318"/>
                  <a:gd name="connsiteY0" fmla="*/ 540043 h 5420883"/>
                  <a:gd name="connsiteX1" fmla="*/ 442485 w 11352318"/>
                  <a:gd name="connsiteY1" fmla="*/ 0 h 5420883"/>
                  <a:gd name="connsiteX2" fmla="*/ 10444526 w 11352318"/>
                  <a:gd name="connsiteY2" fmla="*/ 19878 h 5420883"/>
                  <a:gd name="connsiteX3" fmla="*/ 11342379 w 11352318"/>
                  <a:gd name="connsiteY3" fmla="*/ 917731 h 5420883"/>
                  <a:gd name="connsiteX4" fmla="*/ 11352318 w 11352318"/>
                  <a:gd name="connsiteY4" fmla="*/ 4996051 h 5420883"/>
                  <a:gd name="connsiteX5" fmla="*/ 10752639 w 11352318"/>
                  <a:gd name="connsiteY5" fmla="*/ 5416825 h 5420883"/>
                  <a:gd name="connsiteX6" fmla="*/ 452423 w 11352318"/>
                  <a:gd name="connsiteY6" fmla="*/ 5396947 h 5420883"/>
                  <a:gd name="connsiteX7" fmla="*/ 11771 w 11352318"/>
                  <a:gd name="connsiteY7" fmla="*/ 4946354 h 5420883"/>
                  <a:gd name="connsiteX8" fmla="*/ 1831 w 11352318"/>
                  <a:gd name="connsiteY8" fmla="*/ 540043 h 5420883"/>
                  <a:gd name="connsiteX0" fmla="*/ 1831 w 11352318"/>
                  <a:gd name="connsiteY0" fmla="*/ 490350 h 5420885"/>
                  <a:gd name="connsiteX1" fmla="*/ 442485 w 11352318"/>
                  <a:gd name="connsiteY1" fmla="*/ 2 h 5420885"/>
                  <a:gd name="connsiteX2" fmla="*/ 10444526 w 11352318"/>
                  <a:gd name="connsiteY2" fmla="*/ 19880 h 5420885"/>
                  <a:gd name="connsiteX3" fmla="*/ 11342379 w 11352318"/>
                  <a:gd name="connsiteY3" fmla="*/ 917733 h 5420885"/>
                  <a:gd name="connsiteX4" fmla="*/ 11352318 w 11352318"/>
                  <a:gd name="connsiteY4" fmla="*/ 4996053 h 5420885"/>
                  <a:gd name="connsiteX5" fmla="*/ 10752639 w 11352318"/>
                  <a:gd name="connsiteY5" fmla="*/ 5416827 h 5420885"/>
                  <a:gd name="connsiteX6" fmla="*/ 452423 w 11352318"/>
                  <a:gd name="connsiteY6" fmla="*/ 5396949 h 5420885"/>
                  <a:gd name="connsiteX7" fmla="*/ 11771 w 11352318"/>
                  <a:gd name="connsiteY7" fmla="*/ 4946356 h 5420885"/>
                  <a:gd name="connsiteX8" fmla="*/ 1831 w 11352318"/>
                  <a:gd name="connsiteY8" fmla="*/ 490350 h 5420885"/>
                  <a:gd name="connsiteX0" fmla="*/ 1831 w 11352318"/>
                  <a:gd name="connsiteY0" fmla="*/ 490350 h 5420885"/>
                  <a:gd name="connsiteX1" fmla="*/ 442485 w 11352318"/>
                  <a:gd name="connsiteY1" fmla="*/ 2 h 5420885"/>
                  <a:gd name="connsiteX2" fmla="*/ 10444526 w 11352318"/>
                  <a:gd name="connsiteY2" fmla="*/ 19880 h 5420885"/>
                  <a:gd name="connsiteX3" fmla="*/ 11352318 w 11352318"/>
                  <a:gd name="connsiteY3" fmla="*/ 390959 h 5420885"/>
                  <a:gd name="connsiteX4" fmla="*/ 11352318 w 11352318"/>
                  <a:gd name="connsiteY4" fmla="*/ 4996053 h 5420885"/>
                  <a:gd name="connsiteX5" fmla="*/ 10752639 w 11352318"/>
                  <a:gd name="connsiteY5" fmla="*/ 5416827 h 5420885"/>
                  <a:gd name="connsiteX6" fmla="*/ 452423 w 11352318"/>
                  <a:gd name="connsiteY6" fmla="*/ 5396949 h 5420885"/>
                  <a:gd name="connsiteX7" fmla="*/ 11771 w 11352318"/>
                  <a:gd name="connsiteY7" fmla="*/ 4946356 h 5420885"/>
                  <a:gd name="connsiteX8" fmla="*/ 1831 w 11352318"/>
                  <a:gd name="connsiteY8" fmla="*/ 490350 h 5420885"/>
                  <a:gd name="connsiteX0" fmla="*/ 1831 w 11352318"/>
                  <a:gd name="connsiteY0" fmla="*/ 507572 h 5438107"/>
                  <a:gd name="connsiteX1" fmla="*/ 442485 w 11352318"/>
                  <a:gd name="connsiteY1" fmla="*/ 17224 h 5438107"/>
                  <a:gd name="connsiteX2" fmla="*/ 10772517 w 11352318"/>
                  <a:gd name="connsiteY2" fmla="*/ 7285 h 5438107"/>
                  <a:gd name="connsiteX3" fmla="*/ 11352318 w 11352318"/>
                  <a:gd name="connsiteY3" fmla="*/ 408181 h 5438107"/>
                  <a:gd name="connsiteX4" fmla="*/ 11352318 w 11352318"/>
                  <a:gd name="connsiteY4" fmla="*/ 5013275 h 5438107"/>
                  <a:gd name="connsiteX5" fmla="*/ 10752639 w 11352318"/>
                  <a:gd name="connsiteY5" fmla="*/ 5434049 h 5438107"/>
                  <a:gd name="connsiteX6" fmla="*/ 452423 w 11352318"/>
                  <a:gd name="connsiteY6" fmla="*/ 5414171 h 5438107"/>
                  <a:gd name="connsiteX7" fmla="*/ 11771 w 11352318"/>
                  <a:gd name="connsiteY7" fmla="*/ 4963578 h 5438107"/>
                  <a:gd name="connsiteX8" fmla="*/ 1831 w 11352318"/>
                  <a:gd name="connsiteY8" fmla="*/ 507572 h 54381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352318" h="5438107">
                    <a:moveTo>
                      <a:pt x="1831" y="507572"/>
                    </a:moveTo>
                    <a:cubicBezTo>
                      <a:pt x="1831" y="11701"/>
                      <a:pt x="-53386" y="17224"/>
                      <a:pt x="442485" y="17224"/>
                    </a:cubicBezTo>
                    <a:lnTo>
                      <a:pt x="10772517" y="7285"/>
                    </a:lnTo>
                    <a:cubicBezTo>
                      <a:pt x="11268388" y="7285"/>
                      <a:pt x="11352318" y="-87690"/>
                      <a:pt x="11352318" y="408181"/>
                    </a:cubicBezTo>
                    <a:lnTo>
                      <a:pt x="11352318" y="5013275"/>
                    </a:lnTo>
                    <a:cubicBezTo>
                      <a:pt x="11352318" y="5509146"/>
                      <a:pt x="11248510" y="5434049"/>
                      <a:pt x="10752639" y="5434049"/>
                    </a:cubicBezTo>
                    <a:lnTo>
                      <a:pt x="452423" y="5414171"/>
                    </a:lnTo>
                    <a:cubicBezTo>
                      <a:pt x="-43448" y="5414171"/>
                      <a:pt x="11771" y="5459449"/>
                      <a:pt x="11771" y="4963578"/>
                    </a:cubicBezTo>
                    <a:cubicBezTo>
                      <a:pt x="8458" y="3620704"/>
                      <a:pt x="5144" y="1850446"/>
                      <a:pt x="1831" y="50757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44546A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B83422E9-A2EB-44ED-B6A8-7AD571150FF5}"/>
                </a:ext>
              </a:extLst>
            </p:cNvPr>
            <p:cNvSpPr/>
            <p:nvPr/>
          </p:nvSpPr>
          <p:spPr>
            <a:xfrm>
              <a:off x="3126687" y="3429000"/>
              <a:ext cx="1944619" cy="1136854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500" b="1" dirty="0">
                  <a:solidFill>
                    <a:schemeClr val="tx1"/>
                  </a:solidFill>
                </a:rPr>
                <a:t>암호화</a:t>
              </a:r>
            </a:p>
          </p:txBody>
        </p:sp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E80107D1-D7D4-41D1-A776-7B7F87E028BA}"/>
                </a:ext>
              </a:extLst>
            </p:cNvPr>
            <p:cNvSpPr/>
            <p:nvPr/>
          </p:nvSpPr>
          <p:spPr>
            <a:xfrm>
              <a:off x="7032988" y="3429000"/>
              <a:ext cx="1944619" cy="1136854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500" b="1" dirty="0">
                  <a:solidFill>
                    <a:schemeClr val="tx1"/>
                  </a:solidFill>
                </a:rPr>
                <a:t>복호화</a:t>
              </a:r>
            </a:p>
          </p:txBody>
        </p: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AB887368-C81A-41BA-9E33-E827F6CD6D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44499" y="2367063"/>
              <a:ext cx="587300" cy="587300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5A176EFE-D55B-4C33-B0FA-73E427E305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11647" y="2377761"/>
              <a:ext cx="587300" cy="587300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9ED1B3D-D110-4143-8E45-964DB6578BAD}"/>
                </a:ext>
              </a:extLst>
            </p:cNvPr>
            <p:cNvSpPr txBox="1"/>
            <p:nvPr/>
          </p:nvSpPr>
          <p:spPr>
            <a:xfrm>
              <a:off x="9785457" y="3750205"/>
              <a:ext cx="919375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500" b="1" dirty="0" err="1"/>
                <a:t>평문</a:t>
              </a:r>
              <a:endParaRPr lang="ko-KR" altLang="en-US" sz="2500" b="1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1D741AD-6943-411B-A7A4-17AC7DC434E5}"/>
                </a:ext>
              </a:extLst>
            </p:cNvPr>
            <p:cNvSpPr txBox="1"/>
            <p:nvPr/>
          </p:nvSpPr>
          <p:spPr>
            <a:xfrm>
              <a:off x="1405511" y="3750205"/>
              <a:ext cx="919375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500" b="1" dirty="0" err="1"/>
                <a:t>평문</a:t>
              </a:r>
              <a:endParaRPr lang="ko-KR" altLang="en-US" sz="2500" b="1" dirty="0"/>
            </a:p>
          </p:txBody>
        </p:sp>
        <p:cxnSp>
          <p:nvCxnSpPr>
            <p:cNvPr id="8" name="직선 화살표 연결선 7">
              <a:extLst>
                <a:ext uri="{FF2B5EF4-FFF2-40B4-BE49-F238E27FC236}">
                  <a16:creationId xmlns:a16="http://schemas.microsoft.com/office/drawing/2014/main" id="{A6466F0D-71B0-4436-9A5C-A82C06D3A6F6}"/>
                </a:ext>
              </a:extLst>
            </p:cNvPr>
            <p:cNvCxnSpPr/>
            <p:nvPr/>
          </p:nvCxnSpPr>
          <p:spPr>
            <a:xfrm>
              <a:off x="5071306" y="3988732"/>
              <a:ext cx="1961682" cy="0"/>
            </a:xfrm>
            <a:prstGeom prst="straightConnector1">
              <a:avLst/>
            </a:prstGeom>
            <a:ln w="73025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5CA3B9F-1552-42C6-864D-92B95908A7AB}"/>
              </a:ext>
            </a:extLst>
          </p:cNvPr>
          <p:cNvSpPr/>
          <p:nvPr/>
        </p:nvSpPr>
        <p:spPr>
          <a:xfrm>
            <a:off x="4838127" y="254282"/>
            <a:ext cx="265489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0">
              <a:defRPr/>
            </a:pPr>
            <a:r>
              <a:rPr lang="ko-KR" altLang="en-US" sz="3600" b="1" kern="0" dirty="0">
                <a:ln w="3175">
                  <a:noFill/>
                </a:ln>
                <a:solidFill>
                  <a:prstClr val="white"/>
                </a:solidFill>
                <a:ea typeface="야놀자 야체 B" panose="02020603020101020101" pitchFamily="18" charset="-127"/>
              </a:rPr>
              <a:t>암호의 체계</a:t>
            </a:r>
            <a:endParaRPr lang="en-US" altLang="ko-KR" sz="900" kern="0" dirty="0">
              <a:solidFill>
                <a:prstClr val="white"/>
              </a:solidFill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7C224EC-5D18-4C3E-8F07-999E744A0E2F}"/>
              </a:ext>
            </a:extLst>
          </p:cNvPr>
          <p:cNvCxnSpPr/>
          <p:nvPr/>
        </p:nvCxnSpPr>
        <p:spPr>
          <a:xfrm>
            <a:off x="4137891" y="2974109"/>
            <a:ext cx="0" cy="454891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43C94B7E-EFB6-43A6-B107-A06951AB9D84}"/>
              </a:ext>
            </a:extLst>
          </p:cNvPr>
          <p:cNvCxnSpPr/>
          <p:nvPr/>
        </p:nvCxnSpPr>
        <p:spPr>
          <a:xfrm>
            <a:off x="8046861" y="2974109"/>
            <a:ext cx="0" cy="454891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B024C43E-8679-4000-B42E-4BA27651F601}"/>
              </a:ext>
            </a:extLst>
          </p:cNvPr>
          <p:cNvSpPr txBox="1"/>
          <p:nvPr/>
        </p:nvSpPr>
        <p:spPr>
          <a:xfrm>
            <a:off x="3796145" y="1921164"/>
            <a:ext cx="803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(Key)</a:t>
            </a:r>
            <a:endParaRPr lang="ko-KR" altLang="en-US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E2ED69-EFA7-45F3-92FA-DF837F58C059}"/>
              </a:ext>
            </a:extLst>
          </p:cNvPr>
          <p:cNvSpPr txBox="1"/>
          <p:nvPr/>
        </p:nvSpPr>
        <p:spPr>
          <a:xfrm>
            <a:off x="7645082" y="1926404"/>
            <a:ext cx="803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(Key)</a:t>
            </a:r>
            <a:endParaRPr lang="ko-KR" altLang="en-US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38E5977-EEAB-4FA6-8D22-3EB6413A22D7}"/>
              </a:ext>
            </a:extLst>
          </p:cNvPr>
          <p:cNvSpPr txBox="1"/>
          <p:nvPr/>
        </p:nvSpPr>
        <p:spPr>
          <a:xfrm>
            <a:off x="5245807" y="3540119"/>
            <a:ext cx="15424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/>
              <a:t>암호문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7CC2E2F-7A69-4633-AEF6-7AA96D97F952}"/>
              </a:ext>
            </a:extLst>
          </p:cNvPr>
          <p:cNvSpPr txBox="1"/>
          <p:nvPr/>
        </p:nvSpPr>
        <p:spPr>
          <a:xfrm>
            <a:off x="1463419" y="5121605"/>
            <a:ext cx="803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(</a:t>
            </a:r>
            <a:r>
              <a:rPr lang="en-US" altLang="ko-KR" i="1" dirty="0"/>
              <a:t>ABC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786F0D3-9B51-49A5-A539-C092213915AD}"/>
              </a:ext>
            </a:extLst>
          </p:cNvPr>
          <p:cNvSpPr txBox="1"/>
          <p:nvPr/>
        </p:nvSpPr>
        <p:spPr>
          <a:xfrm>
            <a:off x="5650367" y="5067745"/>
            <a:ext cx="803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(</a:t>
            </a:r>
            <a:r>
              <a:rPr lang="en-US" altLang="ko-KR" i="1" dirty="0"/>
              <a:t>1101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1B3198F-8B53-406C-98C7-074FC27570D2}"/>
              </a:ext>
            </a:extLst>
          </p:cNvPr>
          <p:cNvSpPr txBox="1"/>
          <p:nvPr/>
        </p:nvSpPr>
        <p:spPr>
          <a:xfrm>
            <a:off x="9901274" y="5121605"/>
            <a:ext cx="803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(</a:t>
            </a:r>
            <a:r>
              <a:rPr lang="en-US" altLang="ko-KR" i="1" dirty="0"/>
              <a:t>ABC</a:t>
            </a:r>
            <a:r>
              <a:rPr lang="en-US" altLang="ko-KR" dirty="0"/>
              <a:t>)</a:t>
            </a:r>
            <a:endParaRPr lang="ko-KR" altLang="en-US" dirty="0"/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D91BE4CA-BE78-4D72-85D8-7E9C8F8FDFF5}"/>
              </a:ext>
            </a:extLst>
          </p:cNvPr>
          <p:cNvCxnSpPr/>
          <p:nvPr/>
        </p:nvCxnSpPr>
        <p:spPr>
          <a:xfrm>
            <a:off x="3109624" y="5267968"/>
            <a:ext cx="1961682" cy="0"/>
          </a:xfrm>
          <a:prstGeom prst="straightConnector1">
            <a:avLst/>
          </a:prstGeom>
          <a:ln w="73025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6F1B054D-06F3-4D0E-9B72-B5109C62ED45}"/>
              </a:ext>
            </a:extLst>
          </p:cNvPr>
          <p:cNvCxnSpPr/>
          <p:nvPr/>
        </p:nvCxnSpPr>
        <p:spPr>
          <a:xfrm>
            <a:off x="7066020" y="5266591"/>
            <a:ext cx="1961682" cy="0"/>
          </a:xfrm>
          <a:prstGeom prst="straightConnector1">
            <a:avLst/>
          </a:prstGeom>
          <a:ln w="73025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9C407875-EFB0-4A44-8410-605160CDD214}"/>
              </a:ext>
            </a:extLst>
          </p:cNvPr>
          <p:cNvCxnSpPr>
            <a:cxnSpLocks/>
          </p:cNvCxnSpPr>
          <p:nvPr/>
        </p:nvCxnSpPr>
        <p:spPr>
          <a:xfrm>
            <a:off x="2324886" y="3988732"/>
            <a:ext cx="652230" cy="0"/>
          </a:xfrm>
          <a:prstGeom prst="straightConnector1">
            <a:avLst/>
          </a:prstGeom>
          <a:ln w="73025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E7CACB55-8D4A-478B-9F2D-AEF40ABD19D2}"/>
              </a:ext>
            </a:extLst>
          </p:cNvPr>
          <p:cNvCxnSpPr>
            <a:cxnSpLocks/>
          </p:cNvCxnSpPr>
          <p:nvPr/>
        </p:nvCxnSpPr>
        <p:spPr>
          <a:xfrm>
            <a:off x="9133227" y="3988732"/>
            <a:ext cx="652230" cy="0"/>
          </a:xfrm>
          <a:prstGeom prst="straightConnector1">
            <a:avLst/>
          </a:prstGeom>
          <a:ln w="73025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1850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1">
            <a:extLst>
              <a:ext uri="{FF2B5EF4-FFF2-40B4-BE49-F238E27FC236}">
                <a16:creationId xmlns:a16="http://schemas.microsoft.com/office/drawing/2014/main" id="{08D5D525-B37D-47AF-8255-571ABD973F00}"/>
              </a:ext>
            </a:extLst>
          </p:cNvPr>
          <p:cNvCxnSpPr>
            <a:cxnSpLocks/>
          </p:cNvCxnSpPr>
          <p:nvPr/>
        </p:nvCxnSpPr>
        <p:spPr>
          <a:xfrm>
            <a:off x="3749964" y="1924858"/>
            <a:ext cx="4645891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2FF47A9-B883-47F9-9295-5191ED8C7EB0}"/>
              </a:ext>
            </a:extLst>
          </p:cNvPr>
          <p:cNvSpPr txBox="1"/>
          <p:nvPr/>
        </p:nvSpPr>
        <p:spPr>
          <a:xfrm>
            <a:off x="3245558" y="1199434"/>
            <a:ext cx="56079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 err="1">
                <a:latin typeface="맑은 고딕" panose="020B0503020000020004" pitchFamily="50" charset="-127"/>
              </a:rPr>
              <a:t>Kerckhoffs</a:t>
            </a:r>
            <a:r>
              <a:rPr lang="en-US" altLang="ko-KR" sz="3600" b="1" dirty="0">
                <a:latin typeface="맑은 고딕" panose="020B0503020000020004" pitchFamily="50" charset="-127"/>
              </a:rPr>
              <a:t>’ principle</a:t>
            </a:r>
            <a:endParaRPr lang="ko-KR" altLang="en-US" sz="3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213768-D7DD-48FC-B76D-22103F2AF521}"/>
              </a:ext>
            </a:extLst>
          </p:cNvPr>
          <p:cNvSpPr txBox="1"/>
          <p:nvPr/>
        </p:nvSpPr>
        <p:spPr>
          <a:xfrm>
            <a:off x="495120" y="2893861"/>
            <a:ext cx="12192000" cy="26007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en-US" altLang="ko-KR" sz="2300" b="1" dirty="0"/>
              <a:t> The system must be practically, if not mathematically, indecipherable</a:t>
            </a:r>
          </a:p>
          <a:p>
            <a:pPr marL="342900" indent="-342900">
              <a:buAutoNum type="arabicParenR"/>
            </a:pPr>
            <a:endParaRPr lang="en-US" altLang="ko-KR" sz="1600" b="1" dirty="0"/>
          </a:p>
          <a:p>
            <a:pPr marL="342900" indent="-342900">
              <a:buAutoNum type="arabicParenR"/>
            </a:pPr>
            <a:endParaRPr lang="en-US" altLang="ko-KR" sz="1600" b="1" dirty="0"/>
          </a:p>
          <a:p>
            <a:pPr marL="457200" indent="-457200">
              <a:buAutoNum type="arabicParenR"/>
            </a:pPr>
            <a:r>
              <a:rPr lang="en-US" altLang="ko-KR" sz="2300" b="1" dirty="0"/>
              <a:t>It should not require secrecy, and it should not be a problem </a:t>
            </a:r>
          </a:p>
          <a:p>
            <a:r>
              <a:rPr lang="en-US" altLang="ko-KR" sz="2300" b="1" dirty="0"/>
              <a:t>    if it falls into enemy hands</a:t>
            </a:r>
            <a:endParaRPr lang="en-US" altLang="ko-KR" sz="1600" dirty="0"/>
          </a:p>
          <a:p>
            <a:endParaRPr lang="en-US" altLang="ko-KR" sz="1600" dirty="0"/>
          </a:p>
          <a:p>
            <a:pPr marL="457200" indent="-457200">
              <a:buAutoNum type="arabicParenR" startAt="3"/>
            </a:pPr>
            <a:r>
              <a:rPr lang="en-US" altLang="ko-KR" sz="2300" b="1" dirty="0"/>
              <a:t>It must be possible to communicate and remember the key without using </a:t>
            </a:r>
          </a:p>
          <a:p>
            <a:r>
              <a:rPr lang="en-US" altLang="ko-KR" sz="2300" b="1" dirty="0"/>
              <a:t>    written notes, and correspondents must be able to change or modify it at will</a:t>
            </a:r>
            <a:endParaRPr lang="en-US" altLang="ko-KR" b="1" dirty="0"/>
          </a:p>
        </p:txBody>
      </p:sp>
      <p:sp>
        <p:nvSpPr>
          <p:cNvPr id="16" name="자유형: 도형 13">
            <a:extLst>
              <a:ext uri="{FF2B5EF4-FFF2-40B4-BE49-F238E27FC236}">
                <a16:creationId xmlns:a16="http://schemas.microsoft.com/office/drawing/2014/main" id="{B84FFB5A-261E-48F5-BE2C-8F94EAC7DF47}"/>
              </a:ext>
            </a:extLst>
          </p:cNvPr>
          <p:cNvSpPr/>
          <p:nvPr/>
        </p:nvSpPr>
        <p:spPr>
          <a:xfrm>
            <a:off x="458175" y="1685063"/>
            <a:ext cx="783143" cy="724297"/>
          </a:xfrm>
          <a:custGeom>
            <a:avLst/>
            <a:gdLst/>
            <a:ahLst/>
            <a:cxnLst/>
            <a:rect l="l" t="t" r="r" b="b"/>
            <a:pathLst>
              <a:path w="282415" h="261194">
                <a:moveTo>
                  <a:pt x="258472" y="0"/>
                </a:moveTo>
                <a:lnTo>
                  <a:pt x="282415" y="38091"/>
                </a:lnTo>
                <a:cubicBezTo>
                  <a:pt x="262463" y="46435"/>
                  <a:pt x="247771" y="58859"/>
                  <a:pt x="238339" y="75365"/>
                </a:cubicBezTo>
                <a:cubicBezTo>
                  <a:pt x="228907" y="91871"/>
                  <a:pt x="223647" y="115905"/>
                  <a:pt x="222558" y="147466"/>
                </a:cubicBezTo>
                <a:lnTo>
                  <a:pt x="273709" y="147466"/>
                </a:lnTo>
                <a:lnTo>
                  <a:pt x="273709" y="261194"/>
                </a:lnTo>
                <a:lnTo>
                  <a:pt x="168687" y="261194"/>
                </a:lnTo>
                <a:lnTo>
                  <a:pt x="168687" y="171408"/>
                </a:lnTo>
                <a:cubicBezTo>
                  <a:pt x="168687" y="122797"/>
                  <a:pt x="174491" y="87609"/>
                  <a:pt x="186100" y="65843"/>
                </a:cubicBezTo>
                <a:cubicBezTo>
                  <a:pt x="201336" y="36821"/>
                  <a:pt x="225460" y="14874"/>
                  <a:pt x="258472" y="0"/>
                </a:cubicBezTo>
                <a:close/>
                <a:moveTo>
                  <a:pt x="89785" y="0"/>
                </a:moveTo>
                <a:lnTo>
                  <a:pt x="113728" y="38091"/>
                </a:lnTo>
                <a:cubicBezTo>
                  <a:pt x="93775" y="46435"/>
                  <a:pt x="79083" y="58859"/>
                  <a:pt x="69651" y="75365"/>
                </a:cubicBezTo>
                <a:cubicBezTo>
                  <a:pt x="60219" y="91871"/>
                  <a:pt x="54959" y="115905"/>
                  <a:pt x="53871" y="147466"/>
                </a:cubicBezTo>
                <a:lnTo>
                  <a:pt x="105021" y="147466"/>
                </a:lnTo>
                <a:lnTo>
                  <a:pt x="105021" y="261194"/>
                </a:lnTo>
                <a:lnTo>
                  <a:pt x="0" y="261194"/>
                </a:lnTo>
                <a:lnTo>
                  <a:pt x="0" y="171408"/>
                </a:lnTo>
                <a:cubicBezTo>
                  <a:pt x="0" y="122797"/>
                  <a:pt x="5804" y="87609"/>
                  <a:pt x="17413" y="65843"/>
                </a:cubicBezTo>
                <a:cubicBezTo>
                  <a:pt x="32649" y="36821"/>
                  <a:pt x="56773" y="14874"/>
                  <a:pt x="89785" y="0"/>
                </a:cubicBezTo>
                <a:close/>
              </a:path>
            </a:pathLst>
          </a:custGeom>
          <a:solidFill>
            <a:srgbClr val="1ED0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833836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任意多边形: 形状 12">
            <a:extLst>
              <a:ext uri="{FF2B5EF4-FFF2-40B4-BE49-F238E27FC236}">
                <a16:creationId xmlns:a16="http://schemas.microsoft.com/office/drawing/2014/main" id="{DC422CE3-C057-4955-BC7E-22A351A9F6BE}"/>
              </a:ext>
            </a:extLst>
          </p:cNvPr>
          <p:cNvSpPr/>
          <p:nvPr/>
        </p:nvSpPr>
        <p:spPr>
          <a:xfrm>
            <a:off x="0" y="3429000"/>
            <a:ext cx="12192000" cy="3429000"/>
          </a:xfrm>
          <a:custGeom>
            <a:avLst/>
            <a:gdLst>
              <a:gd name="connsiteX0" fmla="*/ 0 w 12192000"/>
              <a:gd name="connsiteY0" fmla="*/ 0 h 3429000"/>
              <a:gd name="connsiteX1" fmla="*/ 12192000 w 12192000"/>
              <a:gd name="connsiteY1" fmla="*/ 0 h 3429000"/>
              <a:gd name="connsiteX2" fmla="*/ 12192000 w 12192000"/>
              <a:gd name="connsiteY2" fmla="*/ 3429000 h 3429000"/>
              <a:gd name="connsiteX3" fmla="*/ 8705850 w 12192000"/>
              <a:gd name="connsiteY3" fmla="*/ 3429000 h 3429000"/>
              <a:gd name="connsiteX4" fmla="*/ 8640080 w 12192000"/>
              <a:gd name="connsiteY4" fmla="*/ 3429000 h 3429000"/>
              <a:gd name="connsiteX5" fmla="*/ 3551920 w 12192000"/>
              <a:gd name="connsiteY5" fmla="*/ 3429000 h 3429000"/>
              <a:gd name="connsiteX6" fmla="*/ 3486150 w 12192000"/>
              <a:gd name="connsiteY6" fmla="*/ 3429000 h 3429000"/>
              <a:gd name="connsiteX7" fmla="*/ 0 w 12192000"/>
              <a:gd name="connsiteY7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3429000">
                <a:moveTo>
                  <a:pt x="0" y="0"/>
                </a:moveTo>
                <a:lnTo>
                  <a:pt x="12192000" y="0"/>
                </a:lnTo>
                <a:lnTo>
                  <a:pt x="12192000" y="3429000"/>
                </a:lnTo>
                <a:lnTo>
                  <a:pt x="8705850" y="3429000"/>
                </a:lnTo>
                <a:lnTo>
                  <a:pt x="8640080" y="3429000"/>
                </a:lnTo>
                <a:lnTo>
                  <a:pt x="3551920" y="3429000"/>
                </a:lnTo>
                <a:lnTo>
                  <a:pt x="3486150" y="3429000"/>
                </a:lnTo>
                <a:lnTo>
                  <a:pt x="0" y="3429000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FF2D3412-8F6C-4995-BF25-331F25E0BCE5}"/>
              </a:ext>
            </a:extLst>
          </p:cNvPr>
          <p:cNvGrpSpPr/>
          <p:nvPr/>
        </p:nvGrpSpPr>
        <p:grpSpPr>
          <a:xfrm>
            <a:off x="470141" y="1308692"/>
            <a:ext cx="1408112" cy="3806827"/>
            <a:chOff x="1143001" y="687388"/>
            <a:chExt cx="1408112" cy="3806826"/>
          </a:xfrm>
        </p:grpSpPr>
        <p:sp>
          <p:nvSpPr>
            <p:cNvPr id="36" name="任意多边形: 形状 35">
              <a:extLst>
                <a:ext uri="{FF2B5EF4-FFF2-40B4-BE49-F238E27FC236}">
                  <a16:creationId xmlns:a16="http://schemas.microsoft.com/office/drawing/2014/main" id="{4C203796-35A1-4F09-8F93-65E0CB3F1C91}"/>
                </a:ext>
              </a:extLst>
            </p:cNvPr>
            <p:cNvSpPr/>
            <p:nvPr/>
          </p:nvSpPr>
          <p:spPr>
            <a:xfrm>
              <a:off x="1143001" y="2806701"/>
              <a:ext cx="1408112" cy="1687513"/>
            </a:xfrm>
            <a:custGeom>
              <a:avLst/>
              <a:gdLst>
                <a:gd name="connsiteX0" fmla="*/ 0 w 1408112"/>
                <a:gd name="connsiteY0" fmla="*/ 0 h 1687513"/>
                <a:gd name="connsiteX1" fmla="*/ 60577 w 1408112"/>
                <a:gd name="connsiteY1" fmla="*/ 0 h 1687513"/>
                <a:gd name="connsiteX2" fmla="*/ 60577 w 1408112"/>
                <a:gd name="connsiteY2" fmla="*/ 1626936 h 1687513"/>
                <a:gd name="connsiteX3" fmla="*/ 1347535 w 1408112"/>
                <a:gd name="connsiteY3" fmla="*/ 1626936 h 1687513"/>
                <a:gd name="connsiteX4" fmla="*/ 1347535 w 1408112"/>
                <a:gd name="connsiteY4" fmla="*/ 0 h 1687513"/>
                <a:gd name="connsiteX5" fmla="*/ 1408112 w 1408112"/>
                <a:gd name="connsiteY5" fmla="*/ 0 h 1687513"/>
                <a:gd name="connsiteX6" fmla="*/ 1408112 w 1408112"/>
                <a:gd name="connsiteY6" fmla="*/ 1687513 h 1687513"/>
                <a:gd name="connsiteX7" fmla="*/ 0 w 1408112"/>
                <a:gd name="connsiteY7" fmla="*/ 1687513 h 1687513"/>
                <a:gd name="connsiteX8" fmla="*/ 0 w 1408112"/>
                <a:gd name="connsiteY8" fmla="*/ 0 h 1687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08112" h="1687513">
                  <a:moveTo>
                    <a:pt x="0" y="0"/>
                  </a:moveTo>
                  <a:lnTo>
                    <a:pt x="60577" y="0"/>
                  </a:lnTo>
                  <a:lnTo>
                    <a:pt x="60577" y="1626936"/>
                  </a:lnTo>
                  <a:lnTo>
                    <a:pt x="1347535" y="1626936"/>
                  </a:lnTo>
                  <a:lnTo>
                    <a:pt x="1347535" y="0"/>
                  </a:lnTo>
                  <a:lnTo>
                    <a:pt x="1408112" y="0"/>
                  </a:lnTo>
                  <a:lnTo>
                    <a:pt x="1408112" y="1687513"/>
                  </a:lnTo>
                  <a:lnTo>
                    <a:pt x="0" y="16875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D5F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5" name="任意多边形: 形状 34">
              <a:extLst>
                <a:ext uri="{FF2B5EF4-FFF2-40B4-BE49-F238E27FC236}">
                  <a16:creationId xmlns:a16="http://schemas.microsoft.com/office/drawing/2014/main" id="{07384020-939D-48AA-A8DA-6F3646FBF53E}"/>
                </a:ext>
              </a:extLst>
            </p:cNvPr>
            <p:cNvSpPr/>
            <p:nvPr/>
          </p:nvSpPr>
          <p:spPr>
            <a:xfrm>
              <a:off x="1143001" y="687388"/>
              <a:ext cx="1408112" cy="2119313"/>
            </a:xfrm>
            <a:custGeom>
              <a:avLst/>
              <a:gdLst>
                <a:gd name="connsiteX0" fmla="*/ 0 w 1408112"/>
                <a:gd name="connsiteY0" fmla="*/ 0 h 2119313"/>
                <a:gd name="connsiteX1" fmla="*/ 1408112 w 1408112"/>
                <a:gd name="connsiteY1" fmla="*/ 0 h 2119313"/>
                <a:gd name="connsiteX2" fmla="*/ 1408112 w 1408112"/>
                <a:gd name="connsiteY2" fmla="*/ 2119313 h 2119313"/>
                <a:gd name="connsiteX3" fmla="*/ 1347535 w 1408112"/>
                <a:gd name="connsiteY3" fmla="*/ 2119313 h 2119313"/>
                <a:gd name="connsiteX4" fmla="*/ 1347535 w 1408112"/>
                <a:gd name="connsiteY4" fmla="*/ 60577 h 2119313"/>
                <a:gd name="connsiteX5" fmla="*/ 60577 w 1408112"/>
                <a:gd name="connsiteY5" fmla="*/ 60577 h 2119313"/>
                <a:gd name="connsiteX6" fmla="*/ 60577 w 1408112"/>
                <a:gd name="connsiteY6" fmla="*/ 2119313 h 2119313"/>
                <a:gd name="connsiteX7" fmla="*/ 0 w 1408112"/>
                <a:gd name="connsiteY7" fmla="*/ 2119313 h 2119313"/>
                <a:gd name="connsiteX8" fmla="*/ 0 w 1408112"/>
                <a:gd name="connsiteY8" fmla="*/ 0 h 211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08112" h="2119313">
                  <a:moveTo>
                    <a:pt x="0" y="0"/>
                  </a:moveTo>
                  <a:lnTo>
                    <a:pt x="1408112" y="0"/>
                  </a:lnTo>
                  <a:lnTo>
                    <a:pt x="1408112" y="2119313"/>
                  </a:lnTo>
                  <a:lnTo>
                    <a:pt x="1347535" y="2119313"/>
                  </a:lnTo>
                  <a:lnTo>
                    <a:pt x="1347535" y="60577"/>
                  </a:lnTo>
                  <a:lnTo>
                    <a:pt x="60577" y="60577"/>
                  </a:lnTo>
                  <a:lnTo>
                    <a:pt x="60577" y="2119313"/>
                  </a:lnTo>
                  <a:lnTo>
                    <a:pt x="0" y="21193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B38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D190CDAE-B969-411F-94D3-B350C9F2F014}"/>
                </a:ext>
              </a:extLst>
            </p:cNvPr>
            <p:cNvSpPr txBox="1"/>
            <p:nvPr/>
          </p:nvSpPr>
          <p:spPr>
            <a:xfrm>
              <a:off x="1391535" y="1924408"/>
              <a:ext cx="869148" cy="173368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ko-KR" altLang="en-US" sz="5333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목</a:t>
              </a:r>
              <a:endParaRPr lang="en-US" altLang="ko-KR" sz="5333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ko-KR" altLang="en-US" sz="5333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차</a:t>
              </a:r>
              <a:endParaRPr lang="zh-CN" altLang="en-US" sz="5333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B74C713E-95D4-41F2-B895-431C4B00603F}"/>
              </a:ext>
            </a:extLst>
          </p:cNvPr>
          <p:cNvGrpSpPr/>
          <p:nvPr/>
        </p:nvGrpSpPr>
        <p:grpSpPr>
          <a:xfrm>
            <a:off x="2147313" y="2204832"/>
            <a:ext cx="2103047" cy="1824551"/>
            <a:chOff x="2790390" y="2189923"/>
            <a:chExt cx="2103047" cy="1824553"/>
          </a:xfrm>
        </p:grpSpPr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4C68AEBE-DC03-431D-BC9A-551112A8CAC5}"/>
                </a:ext>
              </a:extLst>
            </p:cNvPr>
            <p:cNvSpPr txBox="1"/>
            <p:nvPr/>
          </p:nvSpPr>
          <p:spPr>
            <a:xfrm>
              <a:off x="2790390" y="3552811"/>
              <a:ext cx="210304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ko-KR" altLang="en-US" sz="24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정보보안</a:t>
              </a:r>
              <a:endParaRPr lang="zh-CN" altLang="en-US" sz="2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" name="图文框 5">
              <a:extLst>
                <a:ext uri="{FF2B5EF4-FFF2-40B4-BE49-F238E27FC236}">
                  <a16:creationId xmlns:a16="http://schemas.microsoft.com/office/drawing/2014/main" id="{48A66852-5329-49A7-AA79-038BD2E3CB6D}"/>
                </a:ext>
              </a:extLst>
            </p:cNvPr>
            <p:cNvSpPr/>
            <p:nvPr/>
          </p:nvSpPr>
          <p:spPr>
            <a:xfrm>
              <a:off x="3268642" y="2189923"/>
              <a:ext cx="1072912" cy="1072912"/>
            </a:xfrm>
            <a:prstGeom prst="frame">
              <a:avLst>
                <a:gd name="adj1" fmla="val 3597"/>
              </a:avLst>
            </a:prstGeom>
            <a:solidFill>
              <a:srgbClr val="1D5F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7" name="等腰三角形 6">
              <a:extLst>
                <a:ext uri="{FF2B5EF4-FFF2-40B4-BE49-F238E27FC236}">
                  <a16:creationId xmlns:a16="http://schemas.microsoft.com/office/drawing/2014/main" id="{36CE4B58-1784-4AC0-915C-D610E93D43C1}"/>
                </a:ext>
              </a:extLst>
            </p:cNvPr>
            <p:cNvSpPr/>
            <p:nvPr/>
          </p:nvSpPr>
          <p:spPr>
            <a:xfrm flipV="1">
              <a:off x="3676465" y="3428999"/>
              <a:ext cx="257268" cy="221783"/>
            </a:xfrm>
            <a:prstGeom prst="triangle">
              <a:avLst/>
            </a:prstGeom>
            <a:solidFill>
              <a:srgbClr val="1D5F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5A5D16E4-6111-4253-A399-BDE45ABADF41}"/>
                </a:ext>
              </a:extLst>
            </p:cNvPr>
            <p:cNvSpPr txBox="1"/>
            <p:nvPr/>
          </p:nvSpPr>
          <p:spPr>
            <a:xfrm>
              <a:off x="3290085" y="2359392"/>
              <a:ext cx="1072912" cy="76944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4400" b="1" dirty="0">
                  <a:latin typeface="Century Gothic" panose="020B0502020202020204" pitchFamily="34" charset="0"/>
                </a:rPr>
                <a:t>01</a:t>
              </a:r>
              <a:endParaRPr lang="zh-CN" altLang="en-US" sz="4400" b="1" dirty="0">
                <a:latin typeface="Century Gothic" panose="020B0502020202020204" pitchFamily="34" charset="0"/>
              </a:endParaRPr>
            </a:p>
          </p:txBody>
        </p: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B0BF6D81-C212-4B21-8612-D2470B5DAC24}"/>
              </a:ext>
            </a:extLst>
          </p:cNvPr>
          <p:cNvGrpSpPr/>
          <p:nvPr/>
        </p:nvGrpSpPr>
        <p:grpSpPr>
          <a:xfrm>
            <a:off x="3806484" y="2204834"/>
            <a:ext cx="2329139" cy="1824551"/>
            <a:chOff x="4859274" y="2189924"/>
            <a:chExt cx="2329139" cy="1824550"/>
          </a:xfrm>
        </p:grpSpPr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94AE663A-2495-46D6-A85D-DC17D3AC2E93}"/>
                </a:ext>
              </a:extLst>
            </p:cNvPr>
            <p:cNvSpPr txBox="1"/>
            <p:nvPr/>
          </p:nvSpPr>
          <p:spPr>
            <a:xfrm>
              <a:off x="4859274" y="3552809"/>
              <a:ext cx="232913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CIA</a:t>
              </a:r>
              <a:r>
                <a:rPr lang="ko-KR" altLang="en-US" sz="24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넘어</a:t>
              </a:r>
              <a:endParaRPr lang="en-US" altLang="zh-CN" sz="2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9" name="图文框 38">
              <a:extLst>
                <a:ext uri="{FF2B5EF4-FFF2-40B4-BE49-F238E27FC236}">
                  <a16:creationId xmlns:a16="http://schemas.microsoft.com/office/drawing/2014/main" id="{35899FA3-8414-40DF-BC9B-C7A824279BD9}"/>
                </a:ext>
              </a:extLst>
            </p:cNvPr>
            <p:cNvSpPr/>
            <p:nvPr/>
          </p:nvSpPr>
          <p:spPr>
            <a:xfrm>
              <a:off x="5490287" y="2189924"/>
              <a:ext cx="1072912" cy="1072912"/>
            </a:xfrm>
            <a:prstGeom prst="frame">
              <a:avLst>
                <a:gd name="adj1" fmla="val 3597"/>
              </a:avLst>
            </a:prstGeom>
            <a:solidFill>
              <a:srgbClr val="1D5F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2" name="等腰三角形 41">
              <a:extLst>
                <a:ext uri="{FF2B5EF4-FFF2-40B4-BE49-F238E27FC236}">
                  <a16:creationId xmlns:a16="http://schemas.microsoft.com/office/drawing/2014/main" id="{A131B607-7E47-49CE-967F-D038050707AB}"/>
                </a:ext>
              </a:extLst>
            </p:cNvPr>
            <p:cNvSpPr/>
            <p:nvPr/>
          </p:nvSpPr>
          <p:spPr>
            <a:xfrm flipV="1">
              <a:off x="5913883" y="3420439"/>
              <a:ext cx="257268" cy="221783"/>
            </a:xfrm>
            <a:prstGeom prst="triangle">
              <a:avLst/>
            </a:prstGeom>
            <a:solidFill>
              <a:srgbClr val="1D5F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6" name="文本框 45">
              <a:extLst>
                <a:ext uri="{FF2B5EF4-FFF2-40B4-BE49-F238E27FC236}">
                  <a16:creationId xmlns:a16="http://schemas.microsoft.com/office/drawing/2014/main" id="{B4E247CA-9363-4AA1-9E1C-5EA162A5D0F4}"/>
                </a:ext>
              </a:extLst>
            </p:cNvPr>
            <p:cNvSpPr txBox="1"/>
            <p:nvPr/>
          </p:nvSpPr>
          <p:spPr>
            <a:xfrm>
              <a:off x="5490287" y="2326271"/>
              <a:ext cx="1072912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4400" b="1" dirty="0">
                  <a:latin typeface="Century Gothic" panose="020B0502020202020204" pitchFamily="34" charset="0"/>
                </a:rPr>
                <a:t>02</a:t>
              </a:r>
              <a:endParaRPr lang="zh-CN" altLang="en-US" sz="4400" b="1" dirty="0">
                <a:latin typeface="Century Gothic" panose="020B0502020202020204" pitchFamily="34" charset="0"/>
              </a:endParaRPr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7A4091F9-27F4-4EBF-A787-52E621675A26}"/>
              </a:ext>
            </a:extLst>
          </p:cNvPr>
          <p:cNvGrpSpPr/>
          <p:nvPr/>
        </p:nvGrpSpPr>
        <p:grpSpPr>
          <a:xfrm>
            <a:off x="5642313" y="2197567"/>
            <a:ext cx="2120891" cy="2199123"/>
            <a:chOff x="7177702" y="2186399"/>
            <a:chExt cx="2120891" cy="2199122"/>
          </a:xfrm>
        </p:grpSpPr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1D6FD582-643D-4446-883F-74027F11A8A0}"/>
                </a:ext>
              </a:extLst>
            </p:cNvPr>
            <p:cNvSpPr txBox="1"/>
            <p:nvPr/>
          </p:nvSpPr>
          <p:spPr>
            <a:xfrm>
              <a:off x="7177702" y="3554524"/>
              <a:ext cx="212089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ko-KR" altLang="en-US" sz="24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암호의기초</a:t>
              </a:r>
              <a:endParaRPr lang="en-US" altLang="ko-KR" sz="2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endParaRPr lang="zh-CN" altLang="en-US" sz="2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" name="图文框 39">
              <a:extLst>
                <a:ext uri="{FF2B5EF4-FFF2-40B4-BE49-F238E27FC236}">
                  <a16:creationId xmlns:a16="http://schemas.microsoft.com/office/drawing/2014/main" id="{E5141571-C058-4FBF-BCB6-5387F3E5ADFA}"/>
                </a:ext>
              </a:extLst>
            </p:cNvPr>
            <p:cNvSpPr/>
            <p:nvPr/>
          </p:nvSpPr>
          <p:spPr>
            <a:xfrm>
              <a:off x="7680079" y="2186399"/>
              <a:ext cx="1072912" cy="1072912"/>
            </a:xfrm>
            <a:prstGeom prst="frame">
              <a:avLst>
                <a:gd name="adj1" fmla="val 3597"/>
              </a:avLst>
            </a:prstGeom>
            <a:solidFill>
              <a:srgbClr val="1D5F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3" name="等腰三角形 42">
              <a:extLst>
                <a:ext uri="{FF2B5EF4-FFF2-40B4-BE49-F238E27FC236}">
                  <a16:creationId xmlns:a16="http://schemas.microsoft.com/office/drawing/2014/main" id="{BDC4D2A3-A1C3-47DE-9700-3E03C1451485}"/>
                </a:ext>
              </a:extLst>
            </p:cNvPr>
            <p:cNvSpPr/>
            <p:nvPr/>
          </p:nvSpPr>
          <p:spPr>
            <a:xfrm flipV="1">
              <a:off x="8087902" y="3428999"/>
              <a:ext cx="257268" cy="221783"/>
            </a:xfrm>
            <a:prstGeom prst="triangle">
              <a:avLst/>
            </a:prstGeom>
            <a:solidFill>
              <a:srgbClr val="1D5F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12117F15-404D-40EA-B2D1-F7AD9B2BDBB6}"/>
                </a:ext>
              </a:extLst>
            </p:cNvPr>
            <p:cNvSpPr txBox="1"/>
            <p:nvPr/>
          </p:nvSpPr>
          <p:spPr>
            <a:xfrm>
              <a:off x="7680843" y="2322747"/>
              <a:ext cx="1072912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4400" b="1" dirty="0">
                  <a:latin typeface="Century Gothic" panose="020B0502020202020204" pitchFamily="34" charset="0"/>
                </a:rPr>
                <a:t>03</a:t>
              </a:r>
              <a:endParaRPr lang="zh-CN" altLang="en-US" sz="4400" b="1" dirty="0">
                <a:latin typeface="Century Gothic" panose="020B0502020202020204" pitchFamily="34" charset="0"/>
              </a:endParaRPr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3185ECBF-C82B-49DC-A70B-D8B0D9477817}"/>
              </a:ext>
            </a:extLst>
          </p:cNvPr>
          <p:cNvGrpSpPr/>
          <p:nvPr/>
        </p:nvGrpSpPr>
        <p:grpSpPr>
          <a:xfrm>
            <a:off x="7445813" y="2202724"/>
            <a:ext cx="1866768" cy="1809643"/>
            <a:chOff x="9457927" y="2204832"/>
            <a:chExt cx="1866768" cy="1809644"/>
          </a:xfrm>
        </p:grpSpPr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1C5BB17F-8409-419C-9A08-458D2D0C5D4B}"/>
                </a:ext>
              </a:extLst>
            </p:cNvPr>
            <p:cNvSpPr txBox="1"/>
            <p:nvPr/>
          </p:nvSpPr>
          <p:spPr>
            <a:xfrm>
              <a:off x="9457927" y="3552811"/>
              <a:ext cx="186676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ko-KR" altLang="en-US" sz="24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고전암호</a:t>
              </a:r>
              <a:endParaRPr lang="zh-CN" altLang="en-US" sz="2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1" name="图文框 40">
              <a:extLst>
                <a:ext uri="{FF2B5EF4-FFF2-40B4-BE49-F238E27FC236}">
                  <a16:creationId xmlns:a16="http://schemas.microsoft.com/office/drawing/2014/main" id="{34EBF0CE-E741-48D3-B474-DB03A5565954}"/>
                </a:ext>
              </a:extLst>
            </p:cNvPr>
            <p:cNvSpPr/>
            <p:nvPr/>
          </p:nvSpPr>
          <p:spPr>
            <a:xfrm>
              <a:off x="9884076" y="2204832"/>
              <a:ext cx="1072912" cy="1072912"/>
            </a:xfrm>
            <a:prstGeom prst="frame">
              <a:avLst>
                <a:gd name="adj1" fmla="val 3597"/>
              </a:avLst>
            </a:prstGeom>
            <a:solidFill>
              <a:srgbClr val="1D5F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4" name="等腰三角形 43">
              <a:extLst>
                <a:ext uri="{FF2B5EF4-FFF2-40B4-BE49-F238E27FC236}">
                  <a16:creationId xmlns:a16="http://schemas.microsoft.com/office/drawing/2014/main" id="{36D6F1D1-A017-40C3-B096-DFDE2612B96D}"/>
                </a:ext>
              </a:extLst>
            </p:cNvPr>
            <p:cNvSpPr/>
            <p:nvPr/>
          </p:nvSpPr>
          <p:spPr>
            <a:xfrm flipV="1">
              <a:off x="10262676" y="3420438"/>
              <a:ext cx="257268" cy="221783"/>
            </a:xfrm>
            <a:prstGeom prst="triangle">
              <a:avLst/>
            </a:prstGeom>
            <a:solidFill>
              <a:srgbClr val="1D5F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E6DA7B83-BC40-4D91-93D3-AE7F1E579C48}"/>
                </a:ext>
              </a:extLst>
            </p:cNvPr>
            <p:cNvSpPr txBox="1"/>
            <p:nvPr/>
          </p:nvSpPr>
          <p:spPr>
            <a:xfrm>
              <a:off x="9884076" y="2322745"/>
              <a:ext cx="1072912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4400" b="1" dirty="0">
                  <a:latin typeface="Century Gothic" panose="020B0502020202020204" pitchFamily="34" charset="0"/>
                </a:rPr>
                <a:t>04</a:t>
              </a:r>
              <a:endParaRPr lang="zh-CN" altLang="en-US" sz="4400" b="1" dirty="0">
                <a:latin typeface="Century Gothic" panose="020B0502020202020204" pitchFamily="34" charset="0"/>
              </a:endParaRPr>
            </a:p>
          </p:txBody>
        </p:sp>
      </p:grp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3738BD9-77FF-4D43-9B29-6ABF6FB493C2}"/>
              </a:ext>
            </a:extLst>
          </p:cNvPr>
          <p:cNvCxnSpPr>
            <a:cxnSpLocks/>
          </p:cNvCxnSpPr>
          <p:nvPr/>
        </p:nvCxnSpPr>
        <p:spPr>
          <a:xfrm>
            <a:off x="2625564" y="5058594"/>
            <a:ext cx="8396659" cy="1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组合 7">
            <a:extLst>
              <a:ext uri="{FF2B5EF4-FFF2-40B4-BE49-F238E27FC236}">
                <a16:creationId xmlns:a16="http://schemas.microsoft.com/office/drawing/2014/main" id="{39DA08F7-1F0D-41E8-80FD-C3FDE18B0483}"/>
              </a:ext>
            </a:extLst>
          </p:cNvPr>
          <p:cNvGrpSpPr/>
          <p:nvPr/>
        </p:nvGrpSpPr>
        <p:grpSpPr>
          <a:xfrm>
            <a:off x="9134788" y="2217714"/>
            <a:ext cx="1866768" cy="1809644"/>
            <a:chOff x="9457927" y="2204832"/>
            <a:chExt cx="1866768" cy="1809644"/>
          </a:xfrm>
        </p:grpSpPr>
        <p:sp>
          <p:nvSpPr>
            <p:cNvPr id="32" name="文本框 28">
              <a:extLst>
                <a:ext uri="{FF2B5EF4-FFF2-40B4-BE49-F238E27FC236}">
                  <a16:creationId xmlns:a16="http://schemas.microsoft.com/office/drawing/2014/main" id="{81A91486-E04C-45BF-9032-22927573854B}"/>
                </a:ext>
              </a:extLst>
            </p:cNvPr>
            <p:cNvSpPr txBox="1"/>
            <p:nvPr/>
          </p:nvSpPr>
          <p:spPr>
            <a:xfrm>
              <a:off x="9457927" y="3552811"/>
              <a:ext cx="186676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ko-KR" sz="24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Q&amp;A</a:t>
              </a:r>
            </a:p>
          </p:txBody>
        </p:sp>
        <p:sp>
          <p:nvSpPr>
            <p:cNvPr id="33" name="图文框 40">
              <a:extLst>
                <a:ext uri="{FF2B5EF4-FFF2-40B4-BE49-F238E27FC236}">
                  <a16:creationId xmlns:a16="http://schemas.microsoft.com/office/drawing/2014/main" id="{35115559-B3EB-4C0E-8A90-9341AEF91317}"/>
                </a:ext>
              </a:extLst>
            </p:cNvPr>
            <p:cNvSpPr/>
            <p:nvPr/>
          </p:nvSpPr>
          <p:spPr>
            <a:xfrm>
              <a:off x="9884076" y="2204832"/>
              <a:ext cx="1072912" cy="1072912"/>
            </a:xfrm>
            <a:prstGeom prst="frame">
              <a:avLst>
                <a:gd name="adj1" fmla="val 3597"/>
              </a:avLst>
            </a:prstGeom>
            <a:solidFill>
              <a:srgbClr val="1D5F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4" name="等腰三角形 43">
              <a:extLst>
                <a:ext uri="{FF2B5EF4-FFF2-40B4-BE49-F238E27FC236}">
                  <a16:creationId xmlns:a16="http://schemas.microsoft.com/office/drawing/2014/main" id="{788F42C4-E617-4091-B74C-FDE3574F2206}"/>
                </a:ext>
              </a:extLst>
            </p:cNvPr>
            <p:cNvSpPr/>
            <p:nvPr/>
          </p:nvSpPr>
          <p:spPr>
            <a:xfrm flipV="1">
              <a:off x="10262676" y="3420438"/>
              <a:ext cx="257268" cy="221783"/>
            </a:xfrm>
            <a:prstGeom prst="triangle">
              <a:avLst/>
            </a:prstGeom>
            <a:solidFill>
              <a:srgbClr val="1D5F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7" name="文本框 47">
              <a:extLst>
                <a:ext uri="{FF2B5EF4-FFF2-40B4-BE49-F238E27FC236}">
                  <a16:creationId xmlns:a16="http://schemas.microsoft.com/office/drawing/2014/main" id="{FDBE45F3-4377-4E50-862C-6794A8B693F0}"/>
                </a:ext>
              </a:extLst>
            </p:cNvPr>
            <p:cNvSpPr txBox="1"/>
            <p:nvPr/>
          </p:nvSpPr>
          <p:spPr>
            <a:xfrm>
              <a:off x="9884076" y="2322745"/>
              <a:ext cx="1072912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4400" b="1" dirty="0">
                  <a:latin typeface="Century Gothic" panose="020B0502020202020204" pitchFamily="34" charset="0"/>
                </a:rPr>
                <a:t>0</a:t>
              </a:r>
              <a:r>
                <a:rPr lang="en-US" altLang="ko-KR" sz="4400" b="1" dirty="0">
                  <a:latin typeface="Century Gothic" panose="020B0502020202020204" pitchFamily="34" charset="0"/>
                </a:rPr>
                <a:t>5</a:t>
              </a:r>
              <a:endParaRPr lang="zh-CN" altLang="en-US" sz="4400" b="1" dirty="0">
                <a:latin typeface="Century Gothic" panose="020B0502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34451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: 도형 13">
            <a:extLst>
              <a:ext uri="{FF2B5EF4-FFF2-40B4-BE49-F238E27FC236}">
                <a16:creationId xmlns:a16="http://schemas.microsoft.com/office/drawing/2014/main" id="{8635FDD6-11F1-4850-8BD3-D52FAF833BF7}"/>
              </a:ext>
            </a:extLst>
          </p:cNvPr>
          <p:cNvSpPr/>
          <p:nvPr/>
        </p:nvSpPr>
        <p:spPr>
          <a:xfrm>
            <a:off x="458175" y="1685063"/>
            <a:ext cx="783143" cy="724297"/>
          </a:xfrm>
          <a:custGeom>
            <a:avLst/>
            <a:gdLst/>
            <a:ahLst/>
            <a:cxnLst/>
            <a:rect l="l" t="t" r="r" b="b"/>
            <a:pathLst>
              <a:path w="282415" h="261194">
                <a:moveTo>
                  <a:pt x="258472" y="0"/>
                </a:moveTo>
                <a:lnTo>
                  <a:pt x="282415" y="38091"/>
                </a:lnTo>
                <a:cubicBezTo>
                  <a:pt x="262463" y="46435"/>
                  <a:pt x="247771" y="58859"/>
                  <a:pt x="238339" y="75365"/>
                </a:cubicBezTo>
                <a:cubicBezTo>
                  <a:pt x="228907" y="91871"/>
                  <a:pt x="223647" y="115905"/>
                  <a:pt x="222558" y="147466"/>
                </a:cubicBezTo>
                <a:lnTo>
                  <a:pt x="273709" y="147466"/>
                </a:lnTo>
                <a:lnTo>
                  <a:pt x="273709" y="261194"/>
                </a:lnTo>
                <a:lnTo>
                  <a:pt x="168687" y="261194"/>
                </a:lnTo>
                <a:lnTo>
                  <a:pt x="168687" y="171408"/>
                </a:lnTo>
                <a:cubicBezTo>
                  <a:pt x="168687" y="122797"/>
                  <a:pt x="174491" y="87609"/>
                  <a:pt x="186100" y="65843"/>
                </a:cubicBezTo>
                <a:cubicBezTo>
                  <a:pt x="201336" y="36821"/>
                  <a:pt x="225460" y="14874"/>
                  <a:pt x="258472" y="0"/>
                </a:cubicBezTo>
                <a:close/>
                <a:moveTo>
                  <a:pt x="89785" y="0"/>
                </a:moveTo>
                <a:lnTo>
                  <a:pt x="113728" y="38091"/>
                </a:lnTo>
                <a:cubicBezTo>
                  <a:pt x="93775" y="46435"/>
                  <a:pt x="79083" y="58859"/>
                  <a:pt x="69651" y="75365"/>
                </a:cubicBezTo>
                <a:cubicBezTo>
                  <a:pt x="60219" y="91871"/>
                  <a:pt x="54959" y="115905"/>
                  <a:pt x="53871" y="147466"/>
                </a:cubicBezTo>
                <a:lnTo>
                  <a:pt x="105021" y="147466"/>
                </a:lnTo>
                <a:lnTo>
                  <a:pt x="105021" y="261194"/>
                </a:lnTo>
                <a:lnTo>
                  <a:pt x="0" y="261194"/>
                </a:lnTo>
                <a:lnTo>
                  <a:pt x="0" y="171408"/>
                </a:lnTo>
                <a:cubicBezTo>
                  <a:pt x="0" y="122797"/>
                  <a:pt x="5804" y="87609"/>
                  <a:pt x="17413" y="65843"/>
                </a:cubicBezTo>
                <a:cubicBezTo>
                  <a:pt x="32649" y="36821"/>
                  <a:pt x="56773" y="14874"/>
                  <a:pt x="89785" y="0"/>
                </a:cubicBezTo>
                <a:close/>
              </a:path>
            </a:pathLst>
          </a:custGeom>
          <a:solidFill>
            <a:srgbClr val="1ED0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213768-D7DD-48FC-B76D-22103F2AF521}"/>
              </a:ext>
            </a:extLst>
          </p:cNvPr>
          <p:cNvSpPr txBox="1"/>
          <p:nvPr/>
        </p:nvSpPr>
        <p:spPr>
          <a:xfrm>
            <a:off x="458175" y="2718370"/>
            <a:ext cx="12192000" cy="38010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300" b="1" dirty="0"/>
              <a:t>3) </a:t>
            </a:r>
            <a:r>
              <a:rPr lang="en-US" altLang="ko-KR" sz="2400" b="1" dirty="0"/>
              <a:t>It must be applicable to telegraph communications</a:t>
            </a:r>
            <a:br>
              <a:rPr lang="en-US" altLang="ko-KR" sz="2400" b="1" dirty="0"/>
            </a:br>
            <a:endParaRPr lang="en-US" altLang="ko-KR" sz="2300" b="1" dirty="0"/>
          </a:p>
          <a:p>
            <a:endParaRPr lang="en-US" altLang="ko-KR" sz="1600" b="1" dirty="0"/>
          </a:p>
          <a:p>
            <a:r>
              <a:rPr lang="en-US" altLang="ko-KR" sz="2400" b="1" dirty="0"/>
              <a:t>4) It must be portable, and should not require several persons to </a:t>
            </a:r>
          </a:p>
          <a:p>
            <a:r>
              <a:rPr lang="en-US" altLang="ko-KR" sz="2400" b="1" dirty="0"/>
              <a:t>    handle or operate;</a:t>
            </a:r>
            <a:br>
              <a:rPr lang="en-US" altLang="ko-KR" sz="2400" b="1" dirty="0"/>
            </a:br>
            <a:endParaRPr lang="en-US" altLang="ko-KR" sz="2400" b="1" dirty="0"/>
          </a:p>
          <a:p>
            <a:endParaRPr lang="en-US" altLang="ko-KR" sz="1600" b="1" dirty="0"/>
          </a:p>
          <a:p>
            <a:r>
              <a:rPr lang="en-US" altLang="ko-KR" sz="2300" b="1" dirty="0"/>
              <a:t>5)</a:t>
            </a:r>
            <a:r>
              <a:rPr lang="en-US" altLang="ko-KR" sz="2400" b="1" dirty="0"/>
              <a:t> Lastly, given the circumstances in which it is to be used, the system </a:t>
            </a:r>
          </a:p>
          <a:p>
            <a:r>
              <a:rPr lang="en-US" altLang="ko-KR" sz="2400" b="1" dirty="0"/>
              <a:t>    must be easy to use and should not be stressful to use or require</a:t>
            </a:r>
          </a:p>
          <a:p>
            <a:r>
              <a:rPr lang="en-US" altLang="ko-KR" sz="2400" b="1" dirty="0"/>
              <a:t>    its users to know and comply with a long list of rules.</a:t>
            </a:r>
            <a:br>
              <a:rPr lang="en-US" altLang="ko-KR" dirty="0"/>
            </a:br>
            <a:endParaRPr lang="en-US" altLang="ko-KR" dirty="0"/>
          </a:p>
        </p:txBody>
      </p:sp>
      <p:cxnSp>
        <p:nvCxnSpPr>
          <p:cNvPr id="7" name="Straight Connector 11">
            <a:extLst>
              <a:ext uri="{FF2B5EF4-FFF2-40B4-BE49-F238E27FC236}">
                <a16:creationId xmlns:a16="http://schemas.microsoft.com/office/drawing/2014/main" id="{0F90F4E9-4981-487C-9103-F841978FBEC2}"/>
              </a:ext>
            </a:extLst>
          </p:cNvPr>
          <p:cNvCxnSpPr>
            <a:cxnSpLocks/>
          </p:cNvCxnSpPr>
          <p:nvPr/>
        </p:nvCxnSpPr>
        <p:spPr>
          <a:xfrm>
            <a:off x="3749964" y="1924858"/>
            <a:ext cx="4645891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C967B5C-939E-40DF-AF9D-F8ECF86BB36E}"/>
              </a:ext>
            </a:extLst>
          </p:cNvPr>
          <p:cNvSpPr txBox="1"/>
          <p:nvPr/>
        </p:nvSpPr>
        <p:spPr>
          <a:xfrm>
            <a:off x="3245558" y="1199434"/>
            <a:ext cx="56079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 err="1">
                <a:latin typeface="맑은 고딕" panose="020B0503020000020004" pitchFamily="50" charset="-127"/>
              </a:rPr>
              <a:t>Kerckhoffs</a:t>
            </a:r>
            <a:r>
              <a:rPr lang="en-US" altLang="ko-KR" sz="3600" b="1" dirty="0">
                <a:latin typeface="맑은 고딕" panose="020B0503020000020004" pitchFamily="50" charset="-127"/>
              </a:rPr>
              <a:t>’ principle</a:t>
            </a:r>
            <a:endParaRPr lang="ko-KR" altLang="en-US" sz="3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57609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/>
          <p:cNvCxnSpPr>
            <a:cxnSpLocks/>
          </p:cNvCxnSpPr>
          <p:nvPr/>
        </p:nvCxnSpPr>
        <p:spPr>
          <a:xfrm>
            <a:off x="3533313" y="4001954"/>
            <a:ext cx="5175681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개체 틀 2"/>
          <p:cNvPicPr>
            <a:picLocks noGrp="1" noChangeAspect="1"/>
          </p:cNvPicPr>
          <p:nvPr>
            <p:ph type="pic" sz="quarter" idx="1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67" r="22067"/>
          <a:stretch>
            <a:fillRect/>
          </a:stretch>
        </p:blipFill>
        <p:spPr>
          <a:xfrm>
            <a:off x="5295441" y="1441999"/>
            <a:ext cx="1601118" cy="1732822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E124C92-48B3-47F1-AF2D-0864487F24BF}"/>
              </a:ext>
            </a:extLst>
          </p:cNvPr>
          <p:cNvSpPr txBox="1"/>
          <p:nvPr/>
        </p:nvSpPr>
        <p:spPr>
          <a:xfrm>
            <a:off x="3330342" y="3406181"/>
            <a:ext cx="560799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커크호프의</a:t>
            </a:r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원칙 의미</a:t>
            </a:r>
          </a:p>
        </p:txBody>
      </p:sp>
      <p:grpSp>
        <p:nvGrpSpPr>
          <p:cNvPr id="7" name="Group 151">
            <a:extLst>
              <a:ext uri="{FF2B5EF4-FFF2-40B4-BE49-F238E27FC236}">
                <a16:creationId xmlns:a16="http://schemas.microsoft.com/office/drawing/2014/main" id="{EE4D16FE-F9A1-4619-8814-B08C22D6ADD0}"/>
              </a:ext>
            </a:extLst>
          </p:cNvPr>
          <p:cNvGrpSpPr/>
          <p:nvPr/>
        </p:nvGrpSpPr>
        <p:grpSpPr>
          <a:xfrm>
            <a:off x="9858206" y="0"/>
            <a:ext cx="1601119" cy="2283822"/>
            <a:chOff x="808111" y="-20084"/>
            <a:chExt cx="3896959" cy="5507649"/>
          </a:xfrm>
        </p:grpSpPr>
        <p:grpSp>
          <p:nvGrpSpPr>
            <p:cNvPr id="8" name="Group 136">
              <a:extLst>
                <a:ext uri="{FF2B5EF4-FFF2-40B4-BE49-F238E27FC236}">
                  <a16:creationId xmlns:a16="http://schemas.microsoft.com/office/drawing/2014/main" id="{834AC4A5-F0AF-4D6F-A08F-3761057E62BE}"/>
                </a:ext>
              </a:extLst>
            </p:cNvPr>
            <p:cNvGrpSpPr/>
            <p:nvPr/>
          </p:nvGrpSpPr>
          <p:grpSpPr>
            <a:xfrm>
              <a:off x="3942094" y="-1847"/>
              <a:ext cx="762976" cy="3863294"/>
              <a:chOff x="3942094" y="-1847"/>
              <a:chExt cx="762976" cy="3863294"/>
            </a:xfrm>
            <a:solidFill>
              <a:schemeClr val="accent2"/>
            </a:solidFill>
          </p:grpSpPr>
          <p:sp>
            <p:nvSpPr>
              <p:cNvPr id="23" name="Rectangle 137">
                <a:extLst>
                  <a:ext uri="{FF2B5EF4-FFF2-40B4-BE49-F238E27FC236}">
                    <a16:creationId xmlns:a16="http://schemas.microsoft.com/office/drawing/2014/main" id="{AAF30327-85BA-4DF3-A9C3-3CBAE92113A9}"/>
                  </a:ext>
                </a:extLst>
              </p:cNvPr>
              <p:cNvSpPr/>
              <p:nvPr/>
            </p:nvSpPr>
            <p:spPr>
              <a:xfrm>
                <a:off x="4288244" y="-1847"/>
                <a:ext cx="72000" cy="265176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Freeform: Shape 138">
                <a:extLst>
                  <a:ext uri="{FF2B5EF4-FFF2-40B4-BE49-F238E27FC236}">
                    <a16:creationId xmlns:a16="http://schemas.microsoft.com/office/drawing/2014/main" id="{19BA1127-2577-428B-BB12-CCFB8989E1B9}"/>
                  </a:ext>
                </a:extLst>
              </p:cNvPr>
              <p:cNvSpPr/>
              <p:nvPr/>
            </p:nvSpPr>
            <p:spPr>
              <a:xfrm rot="5400000" flipH="1">
                <a:off x="3694759" y="2851136"/>
                <a:ext cx="1257646" cy="762976"/>
              </a:xfrm>
              <a:custGeom>
                <a:avLst/>
                <a:gdLst>
                  <a:gd name="connsiteX0" fmla="*/ 782320 w 1075004"/>
                  <a:gd name="connsiteY0" fmla="*/ 253919 h 652173"/>
                  <a:gd name="connsiteX1" fmla="*/ 763875 w 1075004"/>
                  <a:gd name="connsiteY1" fmla="*/ 269396 h 652173"/>
                  <a:gd name="connsiteX2" fmla="*/ 421371 w 1075004"/>
                  <a:gd name="connsiteY2" fmla="*/ 239431 h 652173"/>
                  <a:gd name="connsiteX3" fmla="*/ 421370 w 1075004"/>
                  <a:gd name="connsiteY3" fmla="*/ 253854 h 652173"/>
                  <a:gd name="connsiteX4" fmla="*/ 447078 w 1075004"/>
                  <a:gd name="connsiteY4" fmla="*/ 253854 h 652173"/>
                  <a:gd name="connsiteX5" fmla="*/ 464104 w 1075004"/>
                  <a:gd name="connsiteY5" fmla="*/ 270880 h 652173"/>
                  <a:gd name="connsiteX6" fmla="*/ 464104 w 1075004"/>
                  <a:gd name="connsiteY6" fmla="*/ 270879 h 652173"/>
                  <a:gd name="connsiteX7" fmla="*/ 447079 w 1075004"/>
                  <a:gd name="connsiteY7" fmla="*/ 287905 h 652173"/>
                  <a:gd name="connsiteX8" fmla="*/ 421371 w 1075004"/>
                  <a:gd name="connsiteY8" fmla="*/ 287905 h 652173"/>
                  <a:gd name="connsiteX9" fmla="*/ 421371 w 1075004"/>
                  <a:gd name="connsiteY9" fmla="*/ 311227 h 652173"/>
                  <a:gd name="connsiteX10" fmla="*/ 447078 w 1075004"/>
                  <a:gd name="connsiteY10" fmla="*/ 311227 h 652173"/>
                  <a:gd name="connsiteX11" fmla="*/ 464104 w 1075004"/>
                  <a:gd name="connsiteY11" fmla="*/ 328253 h 652173"/>
                  <a:gd name="connsiteX12" fmla="*/ 464104 w 1075004"/>
                  <a:gd name="connsiteY12" fmla="*/ 328253 h 652173"/>
                  <a:gd name="connsiteX13" fmla="*/ 447079 w 1075004"/>
                  <a:gd name="connsiteY13" fmla="*/ 345279 h 652173"/>
                  <a:gd name="connsiteX14" fmla="*/ 421371 w 1075004"/>
                  <a:gd name="connsiteY14" fmla="*/ 345279 h 652173"/>
                  <a:gd name="connsiteX15" fmla="*/ 421371 w 1075004"/>
                  <a:gd name="connsiteY15" fmla="*/ 368601 h 652173"/>
                  <a:gd name="connsiteX16" fmla="*/ 447078 w 1075004"/>
                  <a:gd name="connsiteY16" fmla="*/ 368601 h 652173"/>
                  <a:gd name="connsiteX17" fmla="*/ 464104 w 1075004"/>
                  <a:gd name="connsiteY17" fmla="*/ 385627 h 652173"/>
                  <a:gd name="connsiteX18" fmla="*/ 464104 w 1075004"/>
                  <a:gd name="connsiteY18" fmla="*/ 385627 h 652173"/>
                  <a:gd name="connsiteX19" fmla="*/ 447079 w 1075004"/>
                  <a:gd name="connsiteY19" fmla="*/ 402653 h 652173"/>
                  <a:gd name="connsiteX20" fmla="*/ 421371 w 1075004"/>
                  <a:gd name="connsiteY20" fmla="*/ 402653 h 652173"/>
                  <a:gd name="connsiteX21" fmla="*/ 421370 w 1075004"/>
                  <a:gd name="connsiteY21" fmla="*/ 417162 h 652173"/>
                  <a:gd name="connsiteX22" fmla="*/ 762268 w 1075004"/>
                  <a:gd name="connsiteY22" fmla="*/ 381333 h 652173"/>
                  <a:gd name="connsiteX23" fmla="*/ 780980 w 1075004"/>
                  <a:gd name="connsiteY23" fmla="*/ 396486 h 652173"/>
                  <a:gd name="connsiteX24" fmla="*/ 765828 w 1075004"/>
                  <a:gd name="connsiteY24" fmla="*/ 415197 h 652173"/>
                  <a:gd name="connsiteX25" fmla="*/ 415893 w 1075004"/>
                  <a:gd name="connsiteY25" fmla="*/ 451977 h 652173"/>
                  <a:gd name="connsiteX26" fmla="*/ 397181 w 1075004"/>
                  <a:gd name="connsiteY26" fmla="*/ 436824 h 652173"/>
                  <a:gd name="connsiteX27" fmla="*/ 398889 w 1075004"/>
                  <a:gd name="connsiteY27" fmla="*/ 431060 h 652173"/>
                  <a:gd name="connsiteX28" fmla="*/ 398669 w 1075004"/>
                  <a:gd name="connsiteY28" fmla="*/ 430531 h 652173"/>
                  <a:gd name="connsiteX29" fmla="*/ 398669 w 1075004"/>
                  <a:gd name="connsiteY29" fmla="*/ 402653 h 652173"/>
                  <a:gd name="connsiteX30" fmla="*/ 372962 w 1075004"/>
                  <a:gd name="connsiteY30" fmla="*/ 402653 h 652173"/>
                  <a:gd name="connsiteX31" fmla="*/ 355936 w 1075004"/>
                  <a:gd name="connsiteY31" fmla="*/ 385627 h 652173"/>
                  <a:gd name="connsiteX32" fmla="*/ 372962 w 1075004"/>
                  <a:gd name="connsiteY32" fmla="*/ 368601 h 652173"/>
                  <a:gd name="connsiteX33" fmla="*/ 398669 w 1075004"/>
                  <a:gd name="connsiteY33" fmla="*/ 368601 h 652173"/>
                  <a:gd name="connsiteX34" fmla="*/ 398670 w 1075004"/>
                  <a:gd name="connsiteY34" fmla="*/ 345279 h 652173"/>
                  <a:gd name="connsiteX35" fmla="*/ 372962 w 1075004"/>
                  <a:gd name="connsiteY35" fmla="*/ 345279 h 652173"/>
                  <a:gd name="connsiteX36" fmla="*/ 355936 w 1075004"/>
                  <a:gd name="connsiteY36" fmla="*/ 328253 h 652173"/>
                  <a:gd name="connsiteX37" fmla="*/ 372962 w 1075004"/>
                  <a:gd name="connsiteY37" fmla="*/ 311228 h 652173"/>
                  <a:gd name="connsiteX38" fmla="*/ 398669 w 1075004"/>
                  <a:gd name="connsiteY38" fmla="*/ 311227 h 652173"/>
                  <a:gd name="connsiteX39" fmla="*/ 398669 w 1075004"/>
                  <a:gd name="connsiteY39" fmla="*/ 287905 h 652173"/>
                  <a:gd name="connsiteX40" fmla="*/ 372962 w 1075004"/>
                  <a:gd name="connsiteY40" fmla="*/ 287905 h 652173"/>
                  <a:gd name="connsiteX41" fmla="*/ 355936 w 1075004"/>
                  <a:gd name="connsiteY41" fmla="*/ 270880 h 652173"/>
                  <a:gd name="connsiteX42" fmla="*/ 372962 w 1075004"/>
                  <a:gd name="connsiteY42" fmla="*/ 253854 h 652173"/>
                  <a:gd name="connsiteX43" fmla="*/ 398670 w 1075004"/>
                  <a:gd name="connsiteY43" fmla="*/ 253854 h 652173"/>
                  <a:gd name="connsiteX44" fmla="*/ 398670 w 1075004"/>
                  <a:gd name="connsiteY44" fmla="*/ 226224 h 652173"/>
                  <a:gd name="connsiteX45" fmla="*/ 399282 w 1075004"/>
                  <a:gd name="connsiteY45" fmla="*/ 224745 h 652173"/>
                  <a:gd name="connsiteX46" fmla="*/ 397876 w 1075004"/>
                  <a:gd name="connsiteY46" fmla="*/ 220285 h 652173"/>
                  <a:gd name="connsiteX47" fmla="*/ 416321 w 1075004"/>
                  <a:gd name="connsiteY47" fmla="*/ 204807 h 652173"/>
                  <a:gd name="connsiteX48" fmla="*/ 766843 w 1075004"/>
                  <a:gd name="connsiteY48" fmla="*/ 235474 h 652173"/>
                  <a:gd name="connsiteX49" fmla="*/ 782320 w 1075004"/>
                  <a:gd name="connsiteY49" fmla="*/ 253919 h 652173"/>
                  <a:gd name="connsiteX50" fmla="*/ 787242 w 1075004"/>
                  <a:gd name="connsiteY50" fmla="*/ 326087 h 652173"/>
                  <a:gd name="connsiteX51" fmla="*/ 785600 w 1075004"/>
                  <a:gd name="connsiteY51" fmla="*/ 324445 h 652173"/>
                  <a:gd name="connsiteX52" fmla="*/ 785600 w 1075004"/>
                  <a:gd name="connsiteY52" fmla="*/ 237207 h 652173"/>
                  <a:gd name="connsiteX53" fmla="*/ 722116 w 1075004"/>
                  <a:gd name="connsiteY53" fmla="*/ 173722 h 652173"/>
                  <a:gd name="connsiteX54" fmla="*/ 634876 w 1075004"/>
                  <a:gd name="connsiteY54" fmla="*/ 173722 h 652173"/>
                  <a:gd name="connsiteX55" fmla="*/ 556664 w 1075004"/>
                  <a:gd name="connsiteY55" fmla="*/ 95509 h 652173"/>
                  <a:gd name="connsiteX56" fmla="*/ 95508 w 1075004"/>
                  <a:gd name="connsiteY56" fmla="*/ 95509 h 652173"/>
                  <a:gd name="connsiteX57" fmla="*/ 0 w 1075004"/>
                  <a:gd name="connsiteY57" fmla="*/ 326087 h 652173"/>
                  <a:gd name="connsiteX58" fmla="*/ 95508 w 1075004"/>
                  <a:gd name="connsiteY58" fmla="*/ 556665 h 652173"/>
                  <a:gd name="connsiteX59" fmla="*/ 556665 w 1075004"/>
                  <a:gd name="connsiteY59" fmla="*/ 556665 h 652173"/>
                  <a:gd name="connsiteX60" fmla="*/ 634877 w 1075004"/>
                  <a:gd name="connsiteY60" fmla="*/ 478452 h 652173"/>
                  <a:gd name="connsiteX61" fmla="*/ 722116 w 1075004"/>
                  <a:gd name="connsiteY61" fmla="*/ 478453 h 652173"/>
                  <a:gd name="connsiteX62" fmla="*/ 785600 w 1075004"/>
                  <a:gd name="connsiteY62" fmla="*/ 414968 h 652173"/>
                  <a:gd name="connsiteX63" fmla="*/ 785600 w 1075004"/>
                  <a:gd name="connsiteY63" fmla="*/ 327729 h 652173"/>
                  <a:gd name="connsiteX64" fmla="*/ 893383 w 1075004"/>
                  <a:gd name="connsiteY64" fmla="*/ 437430 h 652173"/>
                  <a:gd name="connsiteX65" fmla="*/ 893383 w 1075004"/>
                  <a:gd name="connsiteY65" fmla="*/ 214743 h 652173"/>
                  <a:gd name="connsiteX66" fmla="*/ 864082 w 1075004"/>
                  <a:gd name="connsiteY66" fmla="*/ 185442 h 652173"/>
                  <a:gd name="connsiteX67" fmla="*/ 834781 w 1075004"/>
                  <a:gd name="connsiteY67" fmla="*/ 214743 h 652173"/>
                  <a:gd name="connsiteX68" fmla="*/ 834781 w 1075004"/>
                  <a:gd name="connsiteY68" fmla="*/ 437431 h 652173"/>
                  <a:gd name="connsiteX69" fmla="*/ 864082 w 1075004"/>
                  <a:gd name="connsiteY69" fmla="*/ 466732 h 652173"/>
                  <a:gd name="connsiteX70" fmla="*/ 864082 w 1075004"/>
                  <a:gd name="connsiteY70" fmla="*/ 466731 h 652173"/>
                  <a:gd name="connsiteX71" fmla="*/ 893383 w 1075004"/>
                  <a:gd name="connsiteY71" fmla="*/ 437430 h 652173"/>
                  <a:gd name="connsiteX72" fmla="*/ 984194 w 1075004"/>
                  <a:gd name="connsiteY72" fmla="*/ 425710 h 652173"/>
                  <a:gd name="connsiteX73" fmla="*/ 984193 w 1075004"/>
                  <a:gd name="connsiteY73" fmla="*/ 226464 h 652173"/>
                  <a:gd name="connsiteX74" fmla="*/ 954893 w 1075004"/>
                  <a:gd name="connsiteY74" fmla="*/ 197162 h 652173"/>
                  <a:gd name="connsiteX75" fmla="*/ 925591 w 1075004"/>
                  <a:gd name="connsiteY75" fmla="*/ 226464 h 652173"/>
                  <a:gd name="connsiteX76" fmla="*/ 925591 w 1075004"/>
                  <a:gd name="connsiteY76" fmla="*/ 425710 h 652173"/>
                  <a:gd name="connsiteX77" fmla="*/ 954893 w 1075004"/>
                  <a:gd name="connsiteY77" fmla="*/ 455012 h 652173"/>
                  <a:gd name="connsiteX78" fmla="*/ 954893 w 1075004"/>
                  <a:gd name="connsiteY78" fmla="*/ 455011 h 652173"/>
                  <a:gd name="connsiteX79" fmla="*/ 984194 w 1075004"/>
                  <a:gd name="connsiteY79" fmla="*/ 425710 h 652173"/>
                  <a:gd name="connsiteX80" fmla="*/ 1075004 w 1075004"/>
                  <a:gd name="connsiteY80" fmla="*/ 402269 h 652173"/>
                  <a:gd name="connsiteX81" fmla="*/ 1075004 w 1075004"/>
                  <a:gd name="connsiteY81" fmla="*/ 249904 h 652173"/>
                  <a:gd name="connsiteX82" fmla="*/ 1045703 w 1075004"/>
                  <a:gd name="connsiteY82" fmla="*/ 220603 h 652173"/>
                  <a:gd name="connsiteX83" fmla="*/ 1016402 w 1075004"/>
                  <a:gd name="connsiteY83" fmla="*/ 249904 h 652173"/>
                  <a:gd name="connsiteX84" fmla="*/ 1016402 w 1075004"/>
                  <a:gd name="connsiteY84" fmla="*/ 402269 h 652173"/>
                  <a:gd name="connsiteX85" fmla="*/ 1045703 w 1075004"/>
                  <a:gd name="connsiteY85" fmla="*/ 431570 h 652173"/>
                  <a:gd name="connsiteX86" fmla="*/ 1045703 w 1075004"/>
                  <a:gd name="connsiteY86" fmla="*/ 431570 h 652173"/>
                  <a:gd name="connsiteX87" fmla="*/ 1075004 w 1075004"/>
                  <a:gd name="connsiteY87" fmla="*/ 402269 h 6521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</a:cxnLst>
                <a:rect l="l" t="t" r="r" b="b"/>
                <a:pathLst>
                  <a:path w="1075004" h="652173">
                    <a:moveTo>
                      <a:pt x="782320" y="253919"/>
                    </a:moveTo>
                    <a:cubicBezTo>
                      <a:pt x="781500" y="263286"/>
                      <a:pt x="773242" y="270216"/>
                      <a:pt x="763875" y="269396"/>
                    </a:cubicBezTo>
                    <a:cubicBezTo>
                      <a:pt x="649707" y="259408"/>
                      <a:pt x="535539" y="249420"/>
                      <a:pt x="421371" y="239431"/>
                    </a:cubicBezTo>
                    <a:lnTo>
                      <a:pt x="421370" y="253854"/>
                    </a:lnTo>
                    <a:lnTo>
                      <a:pt x="447078" y="253854"/>
                    </a:lnTo>
                    <a:cubicBezTo>
                      <a:pt x="456482" y="253853"/>
                      <a:pt x="464104" y="261477"/>
                      <a:pt x="464104" y="270880"/>
                    </a:cubicBezTo>
                    <a:lnTo>
                      <a:pt x="464104" y="270879"/>
                    </a:lnTo>
                    <a:cubicBezTo>
                      <a:pt x="464104" y="280282"/>
                      <a:pt x="456482" y="287905"/>
                      <a:pt x="447079" y="287905"/>
                    </a:cubicBezTo>
                    <a:cubicBezTo>
                      <a:pt x="438509" y="287905"/>
                      <a:pt x="429940" y="287905"/>
                      <a:pt x="421371" y="287905"/>
                    </a:cubicBezTo>
                    <a:lnTo>
                      <a:pt x="421371" y="311227"/>
                    </a:lnTo>
                    <a:lnTo>
                      <a:pt x="447078" y="311227"/>
                    </a:lnTo>
                    <a:cubicBezTo>
                      <a:pt x="456482" y="311227"/>
                      <a:pt x="464104" y="318850"/>
                      <a:pt x="464104" y="328253"/>
                    </a:cubicBezTo>
                    <a:lnTo>
                      <a:pt x="464104" y="328253"/>
                    </a:lnTo>
                    <a:cubicBezTo>
                      <a:pt x="464104" y="337655"/>
                      <a:pt x="456482" y="345279"/>
                      <a:pt x="447079" y="345279"/>
                    </a:cubicBezTo>
                    <a:cubicBezTo>
                      <a:pt x="438510" y="345279"/>
                      <a:pt x="429940" y="345279"/>
                      <a:pt x="421371" y="345279"/>
                    </a:cubicBezTo>
                    <a:lnTo>
                      <a:pt x="421371" y="368601"/>
                    </a:lnTo>
                    <a:lnTo>
                      <a:pt x="447078" y="368601"/>
                    </a:lnTo>
                    <a:cubicBezTo>
                      <a:pt x="456482" y="368601"/>
                      <a:pt x="464104" y="376224"/>
                      <a:pt x="464104" y="385627"/>
                    </a:cubicBezTo>
                    <a:lnTo>
                      <a:pt x="464104" y="385627"/>
                    </a:lnTo>
                    <a:cubicBezTo>
                      <a:pt x="464104" y="395030"/>
                      <a:pt x="456481" y="402652"/>
                      <a:pt x="447079" y="402653"/>
                    </a:cubicBezTo>
                    <a:cubicBezTo>
                      <a:pt x="438509" y="402653"/>
                      <a:pt x="429940" y="402652"/>
                      <a:pt x="421371" y="402653"/>
                    </a:cubicBezTo>
                    <a:lnTo>
                      <a:pt x="421370" y="417162"/>
                    </a:lnTo>
                    <a:lnTo>
                      <a:pt x="762268" y="381333"/>
                    </a:lnTo>
                    <a:cubicBezTo>
                      <a:pt x="771619" y="380350"/>
                      <a:pt x="779997" y="387134"/>
                      <a:pt x="780980" y="396486"/>
                    </a:cubicBezTo>
                    <a:cubicBezTo>
                      <a:pt x="781963" y="405837"/>
                      <a:pt x="775179" y="414214"/>
                      <a:pt x="765828" y="415197"/>
                    </a:cubicBezTo>
                    <a:cubicBezTo>
                      <a:pt x="649182" y="427457"/>
                      <a:pt x="532538" y="439718"/>
                      <a:pt x="415893" y="451977"/>
                    </a:cubicBezTo>
                    <a:cubicBezTo>
                      <a:pt x="406541" y="452960"/>
                      <a:pt x="398164" y="446176"/>
                      <a:pt x="397181" y="436824"/>
                    </a:cubicBezTo>
                    <a:cubicBezTo>
                      <a:pt x="396959" y="434720"/>
                      <a:pt x="397132" y="432665"/>
                      <a:pt x="398889" y="431060"/>
                    </a:cubicBezTo>
                    <a:lnTo>
                      <a:pt x="398669" y="430531"/>
                    </a:lnTo>
                    <a:lnTo>
                      <a:pt x="398669" y="402653"/>
                    </a:lnTo>
                    <a:lnTo>
                      <a:pt x="372962" y="402653"/>
                    </a:lnTo>
                    <a:cubicBezTo>
                      <a:pt x="363559" y="402653"/>
                      <a:pt x="355936" y="395031"/>
                      <a:pt x="355936" y="385627"/>
                    </a:cubicBezTo>
                    <a:cubicBezTo>
                      <a:pt x="355936" y="376224"/>
                      <a:pt x="363559" y="368601"/>
                      <a:pt x="372962" y="368601"/>
                    </a:cubicBezTo>
                    <a:lnTo>
                      <a:pt x="398669" y="368601"/>
                    </a:lnTo>
                    <a:lnTo>
                      <a:pt x="398670" y="345279"/>
                    </a:lnTo>
                    <a:lnTo>
                      <a:pt x="372962" y="345279"/>
                    </a:lnTo>
                    <a:cubicBezTo>
                      <a:pt x="363559" y="345279"/>
                      <a:pt x="355937" y="337656"/>
                      <a:pt x="355936" y="328253"/>
                    </a:cubicBezTo>
                    <a:cubicBezTo>
                      <a:pt x="355937" y="318850"/>
                      <a:pt x="363559" y="311227"/>
                      <a:pt x="372962" y="311228"/>
                    </a:cubicBezTo>
                    <a:lnTo>
                      <a:pt x="398669" y="311227"/>
                    </a:lnTo>
                    <a:lnTo>
                      <a:pt x="398669" y="287905"/>
                    </a:lnTo>
                    <a:lnTo>
                      <a:pt x="372962" y="287905"/>
                    </a:lnTo>
                    <a:cubicBezTo>
                      <a:pt x="363559" y="287905"/>
                      <a:pt x="355936" y="280283"/>
                      <a:pt x="355936" y="270880"/>
                    </a:cubicBezTo>
                    <a:cubicBezTo>
                      <a:pt x="355936" y="261477"/>
                      <a:pt x="363559" y="253854"/>
                      <a:pt x="372962" y="253854"/>
                    </a:cubicBezTo>
                    <a:lnTo>
                      <a:pt x="398670" y="253854"/>
                    </a:lnTo>
                    <a:lnTo>
                      <a:pt x="398670" y="226224"/>
                    </a:lnTo>
                    <a:cubicBezTo>
                      <a:pt x="398670" y="225699"/>
                      <a:pt x="398705" y="225182"/>
                      <a:pt x="399282" y="224745"/>
                    </a:cubicBezTo>
                    <a:lnTo>
                      <a:pt x="397876" y="220285"/>
                    </a:lnTo>
                    <a:cubicBezTo>
                      <a:pt x="398695" y="210917"/>
                      <a:pt x="406953" y="203988"/>
                      <a:pt x="416321" y="204807"/>
                    </a:cubicBezTo>
                    <a:lnTo>
                      <a:pt x="766843" y="235474"/>
                    </a:lnTo>
                    <a:cubicBezTo>
                      <a:pt x="776210" y="236294"/>
                      <a:pt x="783140" y="244551"/>
                      <a:pt x="782320" y="253919"/>
                    </a:cubicBezTo>
                    <a:close/>
                    <a:moveTo>
                      <a:pt x="787242" y="326087"/>
                    </a:moveTo>
                    <a:lnTo>
                      <a:pt x="785600" y="324445"/>
                    </a:lnTo>
                    <a:lnTo>
                      <a:pt x="785600" y="237207"/>
                    </a:lnTo>
                    <a:cubicBezTo>
                      <a:pt x="785600" y="202145"/>
                      <a:pt x="757177" y="173722"/>
                      <a:pt x="722116" y="173722"/>
                    </a:cubicBezTo>
                    <a:lnTo>
                      <a:pt x="634876" y="173722"/>
                    </a:lnTo>
                    <a:cubicBezTo>
                      <a:pt x="608806" y="147651"/>
                      <a:pt x="582735" y="121579"/>
                      <a:pt x="556664" y="95509"/>
                    </a:cubicBezTo>
                    <a:cubicBezTo>
                      <a:pt x="429319" y="-31836"/>
                      <a:pt x="222853" y="-31836"/>
                      <a:pt x="95508" y="95509"/>
                    </a:cubicBezTo>
                    <a:cubicBezTo>
                      <a:pt x="31836" y="159181"/>
                      <a:pt x="0" y="242634"/>
                      <a:pt x="0" y="326087"/>
                    </a:cubicBezTo>
                    <a:cubicBezTo>
                      <a:pt x="0" y="409540"/>
                      <a:pt x="31836" y="492992"/>
                      <a:pt x="95508" y="556665"/>
                    </a:cubicBezTo>
                    <a:cubicBezTo>
                      <a:pt x="222853" y="684010"/>
                      <a:pt x="429320" y="684010"/>
                      <a:pt x="556665" y="556665"/>
                    </a:cubicBezTo>
                    <a:lnTo>
                      <a:pt x="634877" y="478452"/>
                    </a:lnTo>
                    <a:lnTo>
                      <a:pt x="722116" y="478453"/>
                    </a:lnTo>
                    <a:cubicBezTo>
                      <a:pt x="757178" y="478452"/>
                      <a:pt x="785600" y="450030"/>
                      <a:pt x="785600" y="414968"/>
                    </a:cubicBezTo>
                    <a:lnTo>
                      <a:pt x="785600" y="327729"/>
                    </a:lnTo>
                    <a:close/>
                    <a:moveTo>
                      <a:pt x="893383" y="437430"/>
                    </a:moveTo>
                    <a:lnTo>
                      <a:pt x="893383" y="214743"/>
                    </a:lnTo>
                    <a:cubicBezTo>
                      <a:pt x="893383" y="198561"/>
                      <a:pt x="880265" y="185442"/>
                      <a:pt x="864082" y="185442"/>
                    </a:cubicBezTo>
                    <a:cubicBezTo>
                      <a:pt x="847900" y="185442"/>
                      <a:pt x="834781" y="198561"/>
                      <a:pt x="834781" y="214743"/>
                    </a:cubicBezTo>
                    <a:lnTo>
                      <a:pt x="834781" y="437431"/>
                    </a:lnTo>
                    <a:cubicBezTo>
                      <a:pt x="834781" y="453613"/>
                      <a:pt x="847900" y="466732"/>
                      <a:pt x="864082" y="466732"/>
                    </a:cubicBezTo>
                    <a:lnTo>
                      <a:pt x="864082" y="466731"/>
                    </a:lnTo>
                    <a:cubicBezTo>
                      <a:pt x="880265" y="466731"/>
                      <a:pt x="893383" y="453613"/>
                      <a:pt x="893383" y="437430"/>
                    </a:cubicBezTo>
                    <a:close/>
                    <a:moveTo>
                      <a:pt x="984194" y="425710"/>
                    </a:moveTo>
                    <a:lnTo>
                      <a:pt x="984193" y="226464"/>
                    </a:lnTo>
                    <a:cubicBezTo>
                      <a:pt x="984193" y="210281"/>
                      <a:pt x="971075" y="197163"/>
                      <a:pt x="954893" y="197162"/>
                    </a:cubicBezTo>
                    <a:cubicBezTo>
                      <a:pt x="938710" y="197163"/>
                      <a:pt x="925591" y="210281"/>
                      <a:pt x="925591" y="226464"/>
                    </a:cubicBezTo>
                    <a:lnTo>
                      <a:pt x="925591" y="425710"/>
                    </a:lnTo>
                    <a:cubicBezTo>
                      <a:pt x="925591" y="441893"/>
                      <a:pt x="938710" y="455012"/>
                      <a:pt x="954893" y="455012"/>
                    </a:cubicBezTo>
                    <a:lnTo>
                      <a:pt x="954893" y="455011"/>
                    </a:lnTo>
                    <a:cubicBezTo>
                      <a:pt x="971075" y="455011"/>
                      <a:pt x="984194" y="441892"/>
                      <a:pt x="984194" y="425710"/>
                    </a:cubicBezTo>
                    <a:close/>
                    <a:moveTo>
                      <a:pt x="1075004" y="402269"/>
                    </a:moveTo>
                    <a:lnTo>
                      <a:pt x="1075004" y="249904"/>
                    </a:lnTo>
                    <a:cubicBezTo>
                      <a:pt x="1075004" y="233721"/>
                      <a:pt x="1061885" y="220603"/>
                      <a:pt x="1045703" y="220603"/>
                    </a:cubicBezTo>
                    <a:cubicBezTo>
                      <a:pt x="1029520" y="220603"/>
                      <a:pt x="1016402" y="233721"/>
                      <a:pt x="1016402" y="249904"/>
                    </a:cubicBezTo>
                    <a:lnTo>
                      <a:pt x="1016402" y="402269"/>
                    </a:lnTo>
                    <a:cubicBezTo>
                      <a:pt x="1016402" y="418452"/>
                      <a:pt x="1029520" y="431570"/>
                      <a:pt x="1045703" y="431570"/>
                    </a:cubicBezTo>
                    <a:lnTo>
                      <a:pt x="1045703" y="431570"/>
                    </a:lnTo>
                    <a:cubicBezTo>
                      <a:pt x="1061885" y="431570"/>
                      <a:pt x="1075004" y="418451"/>
                      <a:pt x="1075004" y="40226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0" name="Group 139">
              <a:extLst>
                <a:ext uri="{FF2B5EF4-FFF2-40B4-BE49-F238E27FC236}">
                  <a16:creationId xmlns:a16="http://schemas.microsoft.com/office/drawing/2014/main" id="{BECF05ED-D9F8-4B40-910B-8F1D3A0DAFDF}"/>
                </a:ext>
              </a:extLst>
            </p:cNvPr>
            <p:cNvGrpSpPr/>
            <p:nvPr/>
          </p:nvGrpSpPr>
          <p:grpSpPr>
            <a:xfrm>
              <a:off x="3158599" y="-1847"/>
              <a:ext cx="762976" cy="2936601"/>
              <a:chOff x="3158599" y="-1847"/>
              <a:chExt cx="762976" cy="2936601"/>
            </a:xfrm>
            <a:solidFill>
              <a:schemeClr val="accent4"/>
            </a:solidFill>
          </p:grpSpPr>
          <p:sp>
            <p:nvSpPr>
              <p:cNvPr id="21" name="Rectangle 140">
                <a:extLst>
                  <a:ext uri="{FF2B5EF4-FFF2-40B4-BE49-F238E27FC236}">
                    <a16:creationId xmlns:a16="http://schemas.microsoft.com/office/drawing/2014/main" id="{F8AC14C9-9E9E-44A5-A807-0D4BA0B1BFC3}"/>
                  </a:ext>
                </a:extLst>
              </p:cNvPr>
              <p:cNvSpPr/>
              <p:nvPr/>
            </p:nvSpPr>
            <p:spPr>
              <a:xfrm>
                <a:off x="3501625" y="-1847"/>
                <a:ext cx="72000" cy="173736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Freeform: Shape 141">
                <a:extLst>
                  <a:ext uri="{FF2B5EF4-FFF2-40B4-BE49-F238E27FC236}">
                    <a16:creationId xmlns:a16="http://schemas.microsoft.com/office/drawing/2014/main" id="{6A89C326-679C-4BFC-8551-1A71925A7F32}"/>
                  </a:ext>
                </a:extLst>
              </p:cNvPr>
              <p:cNvSpPr/>
              <p:nvPr/>
            </p:nvSpPr>
            <p:spPr>
              <a:xfrm rot="5400000" flipH="1">
                <a:off x="2911264" y="1924443"/>
                <a:ext cx="1257646" cy="762976"/>
              </a:xfrm>
              <a:custGeom>
                <a:avLst/>
                <a:gdLst>
                  <a:gd name="connsiteX0" fmla="*/ 782320 w 1075004"/>
                  <a:gd name="connsiteY0" fmla="*/ 253919 h 652173"/>
                  <a:gd name="connsiteX1" fmla="*/ 763875 w 1075004"/>
                  <a:gd name="connsiteY1" fmla="*/ 269396 h 652173"/>
                  <a:gd name="connsiteX2" fmla="*/ 421371 w 1075004"/>
                  <a:gd name="connsiteY2" fmla="*/ 239431 h 652173"/>
                  <a:gd name="connsiteX3" fmla="*/ 421370 w 1075004"/>
                  <a:gd name="connsiteY3" fmla="*/ 253854 h 652173"/>
                  <a:gd name="connsiteX4" fmla="*/ 447078 w 1075004"/>
                  <a:gd name="connsiteY4" fmla="*/ 253854 h 652173"/>
                  <a:gd name="connsiteX5" fmla="*/ 464104 w 1075004"/>
                  <a:gd name="connsiteY5" fmla="*/ 270880 h 652173"/>
                  <a:gd name="connsiteX6" fmla="*/ 464104 w 1075004"/>
                  <a:gd name="connsiteY6" fmla="*/ 270879 h 652173"/>
                  <a:gd name="connsiteX7" fmla="*/ 447079 w 1075004"/>
                  <a:gd name="connsiteY7" fmla="*/ 287905 h 652173"/>
                  <a:gd name="connsiteX8" fmla="*/ 421371 w 1075004"/>
                  <a:gd name="connsiteY8" fmla="*/ 287905 h 652173"/>
                  <a:gd name="connsiteX9" fmla="*/ 421371 w 1075004"/>
                  <a:gd name="connsiteY9" fmla="*/ 311227 h 652173"/>
                  <a:gd name="connsiteX10" fmla="*/ 447078 w 1075004"/>
                  <a:gd name="connsiteY10" fmla="*/ 311227 h 652173"/>
                  <a:gd name="connsiteX11" fmla="*/ 464104 w 1075004"/>
                  <a:gd name="connsiteY11" fmla="*/ 328253 h 652173"/>
                  <a:gd name="connsiteX12" fmla="*/ 464104 w 1075004"/>
                  <a:gd name="connsiteY12" fmla="*/ 328253 h 652173"/>
                  <a:gd name="connsiteX13" fmla="*/ 447079 w 1075004"/>
                  <a:gd name="connsiteY13" fmla="*/ 345278 h 652173"/>
                  <a:gd name="connsiteX14" fmla="*/ 421371 w 1075004"/>
                  <a:gd name="connsiteY14" fmla="*/ 345279 h 652173"/>
                  <a:gd name="connsiteX15" fmla="*/ 421371 w 1075004"/>
                  <a:gd name="connsiteY15" fmla="*/ 368601 h 652173"/>
                  <a:gd name="connsiteX16" fmla="*/ 447078 w 1075004"/>
                  <a:gd name="connsiteY16" fmla="*/ 368601 h 652173"/>
                  <a:gd name="connsiteX17" fmla="*/ 464104 w 1075004"/>
                  <a:gd name="connsiteY17" fmla="*/ 385627 h 652173"/>
                  <a:gd name="connsiteX18" fmla="*/ 464104 w 1075004"/>
                  <a:gd name="connsiteY18" fmla="*/ 385627 h 652173"/>
                  <a:gd name="connsiteX19" fmla="*/ 447079 w 1075004"/>
                  <a:gd name="connsiteY19" fmla="*/ 402652 h 652173"/>
                  <a:gd name="connsiteX20" fmla="*/ 421371 w 1075004"/>
                  <a:gd name="connsiteY20" fmla="*/ 402652 h 652173"/>
                  <a:gd name="connsiteX21" fmla="*/ 421370 w 1075004"/>
                  <a:gd name="connsiteY21" fmla="*/ 417162 h 652173"/>
                  <a:gd name="connsiteX22" fmla="*/ 762268 w 1075004"/>
                  <a:gd name="connsiteY22" fmla="*/ 381332 h 652173"/>
                  <a:gd name="connsiteX23" fmla="*/ 780980 w 1075004"/>
                  <a:gd name="connsiteY23" fmla="*/ 396486 h 652173"/>
                  <a:gd name="connsiteX24" fmla="*/ 765828 w 1075004"/>
                  <a:gd name="connsiteY24" fmla="*/ 415197 h 652173"/>
                  <a:gd name="connsiteX25" fmla="*/ 415893 w 1075004"/>
                  <a:gd name="connsiteY25" fmla="*/ 451977 h 652173"/>
                  <a:gd name="connsiteX26" fmla="*/ 397181 w 1075004"/>
                  <a:gd name="connsiteY26" fmla="*/ 436824 h 652173"/>
                  <a:gd name="connsiteX27" fmla="*/ 398889 w 1075004"/>
                  <a:gd name="connsiteY27" fmla="*/ 431060 h 652173"/>
                  <a:gd name="connsiteX28" fmla="*/ 398669 w 1075004"/>
                  <a:gd name="connsiteY28" fmla="*/ 430530 h 652173"/>
                  <a:gd name="connsiteX29" fmla="*/ 398669 w 1075004"/>
                  <a:gd name="connsiteY29" fmla="*/ 402652 h 652173"/>
                  <a:gd name="connsiteX30" fmla="*/ 372962 w 1075004"/>
                  <a:gd name="connsiteY30" fmla="*/ 402653 h 652173"/>
                  <a:gd name="connsiteX31" fmla="*/ 355936 w 1075004"/>
                  <a:gd name="connsiteY31" fmla="*/ 385627 h 652173"/>
                  <a:gd name="connsiteX32" fmla="*/ 372962 w 1075004"/>
                  <a:gd name="connsiteY32" fmla="*/ 368601 h 652173"/>
                  <a:gd name="connsiteX33" fmla="*/ 398669 w 1075004"/>
                  <a:gd name="connsiteY33" fmla="*/ 368601 h 652173"/>
                  <a:gd name="connsiteX34" fmla="*/ 398670 w 1075004"/>
                  <a:gd name="connsiteY34" fmla="*/ 345279 h 652173"/>
                  <a:gd name="connsiteX35" fmla="*/ 372962 w 1075004"/>
                  <a:gd name="connsiteY35" fmla="*/ 345279 h 652173"/>
                  <a:gd name="connsiteX36" fmla="*/ 355936 w 1075004"/>
                  <a:gd name="connsiteY36" fmla="*/ 328253 h 652173"/>
                  <a:gd name="connsiteX37" fmla="*/ 372962 w 1075004"/>
                  <a:gd name="connsiteY37" fmla="*/ 311228 h 652173"/>
                  <a:gd name="connsiteX38" fmla="*/ 398669 w 1075004"/>
                  <a:gd name="connsiteY38" fmla="*/ 311227 h 652173"/>
                  <a:gd name="connsiteX39" fmla="*/ 398669 w 1075004"/>
                  <a:gd name="connsiteY39" fmla="*/ 287905 h 652173"/>
                  <a:gd name="connsiteX40" fmla="*/ 372962 w 1075004"/>
                  <a:gd name="connsiteY40" fmla="*/ 287905 h 652173"/>
                  <a:gd name="connsiteX41" fmla="*/ 355936 w 1075004"/>
                  <a:gd name="connsiteY41" fmla="*/ 270880 h 652173"/>
                  <a:gd name="connsiteX42" fmla="*/ 372962 w 1075004"/>
                  <a:gd name="connsiteY42" fmla="*/ 253854 h 652173"/>
                  <a:gd name="connsiteX43" fmla="*/ 398670 w 1075004"/>
                  <a:gd name="connsiteY43" fmla="*/ 253854 h 652173"/>
                  <a:gd name="connsiteX44" fmla="*/ 398670 w 1075004"/>
                  <a:gd name="connsiteY44" fmla="*/ 226224 h 652173"/>
                  <a:gd name="connsiteX45" fmla="*/ 399282 w 1075004"/>
                  <a:gd name="connsiteY45" fmla="*/ 224745 h 652173"/>
                  <a:gd name="connsiteX46" fmla="*/ 397876 w 1075004"/>
                  <a:gd name="connsiteY46" fmla="*/ 220285 h 652173"/>
                  <a:gd name="connsiteX47" fmla="*/ 416321 w 1075004"/>
                  <a:gd name="connsiteY47" fmla="*/ 204807 h 652173"/>
                  <a:gd name="connsiteX48" fmla="*/ 766843 w 1075004"/>
                  <a:gd name="connsiteY48" fmla="*/ 235474 h 652173"/>
                  <a:gd name="connsiteX49" fmla="*/ 782320 w 1075004"/>
                  <a:gd name="connsiteY49" fmla="*/ 253919 h 652173"/>
                  <a:gd name="connsiteX50" fmla="*/ 787242 w 1075004"/>
                  <a:gd name="connsiteY50" fmla="*/ 326087 h 652173"/>
                  <a:gd name="connsiteX51" fmla="*/ 785600 w 1075004"/>
                  <a:gd name="connsiteY51" fmla="*/ 324445 h 652173"/>
                  <a:gd name="connsiteX52" fmla="*/ 785600 w 1075004"/>
                  <a:gd name="connsiteY52" fmla="*/ 237207 h 652173"/>
                  <a:gd name="connsiteX53" fmla="*/ 722116 w 1075004"/>
                  <a:gd name="connsiteY53" fmla="*/ 173722 h 652173"/>
                  <a:gd name="connsiteX54" fmla="*/ 634876 w 1075004"/>
                  <a:gd name="connsiteY54" fmla="*/ 173722 h 652173"/>
                  <a:gd name="connsiteX55" fmla="*/ 556664 w 1075004"/>
                  <a:gd name="connsiteY55" fmla="*/ 95509 h 652173"/>
                  <a:gd name="connsiteX56" fmla="*/ 95508 w 1075004"/>
                  <a:gd name="connsiteY56" fmla="*/ 95509 h 652173"/>
                  <a:gd name="connsiteX57" fmla="*/ 0 w 1075004"/>
                  <a:gd name="connsiteY57" fmla="*/ 326087 h 652173"/>
                  <a:gd name="connsiteX58" fmla="*/ 95508 w 1075004"/>
                  <a:gd name="connsiteY58" fmla="*/ 556665 h 652173"/>
                  <a:gd name="connsiteX59" fmla="*/ 556665 w 1075004"/>
                  <a:gd name="connsiteY59" fmla="*/ 556665 h 652173"/>
                  <a:gd name="connsiteX60" fmla="*/ 634877 w 1075004"/>
                  <a:gd name="connsiteY60" fmla="*/ 478452 h 652173"/>
                  <a:gd name="connsiteX61" fmla="*/ 722116 w 1075004"/>
                  <a:gd name="connsiteY61" fmla="*/ 478453 h 652173"/>
                  <a:gd name="connsiteX62" fmla="*/ 785600 w 1075004"/>
                  <a:gd name="connsiteY62" fmla="*/ 414968 h 652173"/>
                  <a:gd name="connsiteX63" fmla="*/ 785600 w 1075004"/>
                  <a:gd name="connsiteY63" fmla="*/ 327729 h 652173"/>
                  <a:gd name="connsiteX64" fmla="*/ 893383 w 1075004"/>
                  <a:gd name="connsiteY64" fmla="*/ 437430 h 652173"/>
                  <a:gd name="connsiteX65" fmla="*/ 893383 w 1075004"/>
                  <a:gd name="connsiteY65" fmla="*/ 214743 h 652173"/>
                  <a:gd name="connsiteX66" fmla="*/ 864082 w 1075004"/>
                  <a:gd name="connsiteY66" fmla="*/ 185442 h 652173"/>
                  <a:gd name="connsiteX67" fmla="*/ 834781 w 1075004"/>
                  <a:gd name="connsiteY67" fmla="*/ 214743 h 652173"/>
                  <a:gd name="connsiteX68" fmla="*/ 834781 w 1075004"/>
                  <a:gd name="connsiteY68" fmla="*/ 437431 h 652173"/>
                  <a:gd name="connsiteX69" fmla="*/ 864082 w 1075004"/>
                  <a:gd name="connsiteY69" fmla="*/ 466732 h 652173"/>
                  <a:gd name="connsiteX70" fmla="*/ 864082 w 1075004"/>
                  <a:gd name="connsiteY70" fmla="*/ 466731 h 652173"/>
                  <a:gd name="connsiteX71" fmla="*/ 893383 w 1075004"/>
                  <a:gd name="connsiteY71" fmla="*/ 437430 h 652173"/>
                  <a:gd name="connsiteX72" fmla="*/ 984194 w 1075004"/>
                  <a:gd name="connsiteY72" fmla="*/ 425710 h 652173"/>
                  <a:gd name="connsiteX73" fmla="*/ 984193 w 1075004"/>
                  <a:gd name="connsiteY73" fmla="*/ 226464 h 652173"/>
                  <a:gd name="connsiteX74" fmla="*/ 954892 w 1075004"/>
                  <a:gd name="connsiteY74" fmla="*/ 197162 h 652173"/>
                  <a:gd name="connsiteX75" fmla="*/ 925591 w 1075004"/>
                  <a:gd name="connsiteY75" fmla="*/ 226464 h 652173"/>
                  <a:gd name="connsiteX76" fmla="*/ 925591 w 1075004"/>
                  <a:gd name="connsiteY76" fmla="*/ 425710 h 652173"/>
                  <a:gd name="connsiteX77" fmla="*/ 954892 w 1075004"/>
                  <a:gd name="connsiteY77" fmla="*/ 455011 h 652173"/>
                  <a:gd name="connsiteX78" fmla="*/ 954892 w 1075004"/>
                  <a:gd name="connsiteY78" fmla="*/ 455011 h 652173"/>
                  <a:gd name="connsiteX79" fmla="*/ 984194 w 1075004"/>
                  <a:gd name="connsiteY79" fmla="*/ 425710 h 652173"/>
                  <a:gd name="connsiteX80" fmla="*/ 1075004 w 1075004"/>
                  <a:gd name="connsiteY80" fmla="*/ 402268 h 652173"/>
                  <a:gd name="connsiteX81" fmla="*/ 1075004 w 1075004"/>
                  <a:gd name="connsiteY81" fmla="*/ 249904 h 652173"/>
                  <a:gd name="connsiteX82" fmla="*/ 1045703 w 1075004"/>
                  <a:gd name="connsiteY82" fmla="*/ 220603 h 652173"/>
                  <a:gd name="connsiteX83" fmla="*/ 1016402 w 1075004"/>
                  <a:gd name="connsiteY83" fmla="*/ 249904 h 652173"/>
                  <a:gd name="connsiteX84" fmla="*/ 1016402 w 1075004"/>
                  <a:gd name="connsiteY84" fmla="*/ 402269 h 652173"/>
                  <a:gd name="connsiteX85" fmla="*/ 1045703 w 1075004"/>
                  <a:gd name="connsiteY85" fmla="*/ 431570 h 652173"/>
                  <a:gd name="connsiteX86" fmla="*/ 1045703 w 1075004"/>
                  <a:gd name="connsiteY86" fmla="*/ 431570 h 652173"/>
                  <a:gd name="connsiteX87" fmla="*/ 1075004 w 1075004"/>
                  <a:gd name="connsiteY87" fmla="*/ 402268 h 6521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</a:cxnLst>
                <a:rect l="l" t="t" r="r" b="b"/>
                <a:pathLst>
                  <a:path w="1075004" h="652173">
                    <a:moveTo>
                      <a:pt x="782320" y="253919"/>
                    </a:moveTo>
                    <a:cubicBezTo>
                      <a:pt x="781500" y="263286"/>
                      <a:pt x="773242" y="270215"/>
                      <a:pt x="763875" y="269396"/>
                    </a:cubicBezTo>
                    <a:cubicBezTo>
                      <a:pt x="649707" y="259408"/>
                      <a:pt x="535539" y="249420"/>
                      <a:pt x="421371" y="239431"/>
                    </a:cubicBezTo>
                    <a:lnTo>
                      <a:pt x="421370" y="253854"/>
                    </a:lnTo>
                    <a:lnTo>
                      <a:pt x="447078" y="253854"/>
                    </a:lnTo>
                    <a:cubicBezTo>
                      <a:pt x="456482" y="253853"/>
                      <a:pt x="464104" y="261476"/>
                      <a:pt x="464104" y="270880"/>
                    </a:cubicBezTo>
                    <a:lnTo>
                      <a:pt x="464104" y="270879"/>
                    </a:lnTo>
                    <a:cubicBezTo>
                      <a:pt x="464104" y="280282"/>
                      <a:pt x="456482" y="287905"/>
                      <a:pt x="447079" y="287905"/>
                    </a:cubicBezTo>
                    <a:cubicBezTo>
                      <a:pt x="438509" y="287905"/>
                      <a:pt x="429940" y="287905"/>
                      <a:pt x="421371" y="287905"/>
                    </a:cubicBezTo>
                    <a:lnTo>
                      <a:pt x="421371" y="311227"/>
                    </a:lnTo>
                    <a:lnTo>
                      <a:pt x="447078" y="311227"/>
                    </a:lnTo>
                    <a:cubicBezTo>
                      <a:pt x="456482" y="311227"/>
                      <a:pt x="464104" y="318850"/>
                      <a:pt x="464104" y="328253"/>
                    </a:cubicBezTo>
                    <a:lnTo>
                      <a:pt x="464104" y="328253"/>
                    </a:lnTo>
                    <a:cubicBezTo>
                      <a:pt x="464104" y="337655"/>
                      <a:pt x="456482" y="345278"/>
                      <a:pt x="447079" y="345278"/>
                    </a:cubicBezTo>
                    <a:cubicBezTo>
                      <a:pt x="438510" y="345278"/>
                      <a:pt x="429940" y="345278"/>
                      <a:pt x="421371" y="345279"/>
                    </a:cubicBezTo>
                    <a:lnTo>
                      <a:pt x="421371" y="368601"/>
                    </a:lnTo>
                    <a:lnTo>
                      <a:pt x="447078" y="368601"/>
                    </a:lnTo>
                    <a:cubicBezTo>
                      <a:pt x="456482" y="368601"/>
                      <a:pt x="464104" y="376223"/>
                      <a:pt x="464104" y="385627"/>
                    </a:cubicBezTo>
                    <a:lnTo>
                      <a:pt x="464104" y="385627"/>
                    </a:lnTo>
                    <a:cubicBezTo>
                      <a:pt x="464104" y="395030"/>
                      <a:pt x="456481" y="402652"/>
                      <a:pt x="447079" y="402652"/>
                    </a:cubicBezTo>
                    <a:cubicBezTo>
                      <a:pt x="438509" y="402652"/>
                      <a:pt x="429940" y="402652"/>
                      <a:pt x="421371" y="402652"/>
                    </a:cubicBezTo>
                    <a:lnTo>
                      <a:pt x="421370" y="417162"/>
                    </a:lnTo>
                    <a:lnTo>
                      <a:pt x="762268" y="381332"/>
                    </a:lnTo>
                    <a:cubicBezTo>
                      <a:pt x="771619" y="380350"/>
                      <a:pt x="779997" y="387134"/>
                      <a:pt x="780980" y="396486"/>
                    </a:cubicBezTo>
                    <a:cubicBezTo>
                      <a:pt x="781963" y="405837"/>
                      <a:pt x="775179" y="414214"/>
                      <a:pt x="765828" y="415197"/>
                    </a:cubicBezTo>
                    <a:cubicBezTo>
                      <a:pt x="649182" y="427457"/>
                      <a:pt x="532538" y="439718"/>
                      <a:pt x="415893" y="451977"/>
                    </a:cubicBezTo>
                    <a:cubicBezTo>
                      <a:pt x="406541" y="452960"/>
                      <a:pt x="398164" y="446176"/>
                      <a:pt x="397181" y="436824"/>
                    </a:cubicBezTo>
                    <a:cubicBezTo>
                      <a:pt x="396959" y="434720"/>
                      <a:pt x="397132" y="432665"/>
                      <a:pt x="398889" y="431060"/>
                    </a:cubicBezTo>
                    <a:lnTo>
                      <a:pt x="398669" y="430530"/>
                    </a:lnTo>
                    <a:lnTo>
                      <a:pt x="398669" y="402652"/>
                    </a:lnTo>
                    <a:lnTo>
                      <a:pt x="372962" y="402653"/>
                    </a:lnTo>
                    <a:cubicBezTo>
                      <a:pt x="363559" y="402653"/>
                      <a:pt x="355936" y="395031"/>
                      <a:pt x="355936" y="385627"/>
                    </a:cubicBezTo>
                    <a:cubicBezTo>
                      <a:pt x="355936" y="376224"/>
                      <a:pt x="363559" y="368601"/>
                      <a:pt x="372962" y="368601"/>
                    </a:cubicBezTo>
                    <a:lnTo>
                      <a:pt x="398669" y="368601"/>
                    </a:lnTo>
                    <a:lnTo>
                      <a:pt x="398670" y="345279"/>
                    </a:lnTo>
                    <a:lnTo>
                      <a:pt x="372962" y="345279"/>
                    </a:lnTo>
                    <a:cubicBezTo>
                      <a:pt x="363559" y="345278"/>
                      <a:pt x="355937" y="337656"/>
                      <a:pt x="355936" y="328253"/>
                    </a:cubicBezTo>
                    <a:cubicBezTo>
                      <a:pt x="355937" y="318850"/>
                      <a:pt x="363559" y="311227"/>
                      <a:pt x="372962" y="311228"/>
                    </a:cubicBezTo>
                    <a:lnTo>
                      <a:pt x="398669" y="311227"/>
                    </a:lnTo>
                    <a:lnTo>
                      <a:pt x="398669" y="287905"/>
                    </a:lnTo>
                    <a:lnTo>
                      <a:pt x="372962" y="287905"/>
                    </a:lnTo>
                    <a:cubicBezTo>
                      <a:pt x="363559" y="287905"/>
                      <a:pt x="355936" y="280283"/>
                      <a:pt x="355936" y="270880"/>
                    </a:cubicBezTo>
                    <a:cubicBezTo>
                      <a:pt x="355936" y="261476"/>
                      <a:pt x="363559" y="253854"/>
                      <a:pt x="372962" y="253854"/>
                    </a:cubicBezTo>
                    <a:lnTo>
                      <a:pt x="398670" y="253854"/>
                    </a:lnTo>
                    <a:lnTo>
                      <a:pt x="398670" y="226224"/>
                    </a:lnTo>
                    <a:cubicBezTo>
                      <a:pt x="398670" y="225699"/>
                      <a:pt x="398705" y="225182"/>
                      <a:pt x="399282" y="224745"/>
                    </a:cubicBezTo>
                    <a:lnTo>
                      <a:pt x="397876" y="220285"/>
                    </a:lnTo>
                    <a:cubicBezTo>
                      <a:pt x="398695" y="210917"/>
                      <a:pt x="406953" y="203988"/>
                      <a:pt x="416321" y="204807"/>
                    </a:cubicBezTo>
                    <a:lnTo>
                      <a:pt x="766843" y="235474"/>
                    </a:lnTo>
                    <a:cubicBezTo>
                      <a:pt x="776210" y="236294"/>
                      <a:pt x="783140" y="244551"/>
                      <a:pt x="782320" y="253919"/>
                    </a:cubicBezTo>
                    <a:close/>
                    <a:moveTo>
                      <a:pt x="787242" y="326087"/>
                    </a:moveTo>
                    <a:lnTo>
                      <a:pt x="785600" y="324445"/>
                    </a:lnTo>
                    <a:lnTo>
                      <a:pt x="785600" y="237207"/>
                    </a:lnTo>
                    <a:cubicBezTo>
                      <a:pt x="785600" y="202145"/>
                      <a:pt x="757177" y="173722"/>
                      <a:pt x="722116" y="173722"/>
                    </a:cubicBezTo>
                    <a:lnTo>
                      <a:pt x="634876" y="173722"/>
                    </a:lnTo>
                    <a:cubicBezTo>
                      <a:pt x="608806" y="147651"/>
                      <a:pt x="582735" y="121579"/>
                      <a:pt x="556664" y="95509"/>
                    </a:cubicBezTo>
                    <a:cubicBezTo>
                      <a:pt x="429319" y="-31836"/>
                      <a:pt x="222853" y="-31836"/>
                      <a:pt x="95508" y="95509"/>
                    </a:cubicBezTo>
                    <a:cubicBezTo>
                      <a:pt x="31836" y="159181"/>
                      <a:pt x="0" y="242634"/>
                      <a:pt x="0" y="326087"/>
                    </a:cubicBezTo>
                    <a:cubicBezTo>
                      <a:pt x="0" y="409540"/>
                      <a:pt x="31836" y="492992"/>
                      <a:pt x="95508" y="556665"/>
                    </a:cubicBezTo>
                    <a:cubicBezTo>
                      <a:pt x="222853" y="684010"/>
                      <a:pt x="429320" y="684010"/>
                      <a:pt x="556665" y="556665"/>
                    </a:cubicBezTo>
                    <a:lnTo>
                      <a:pt x="634877" y="478452"/>
                    </a:lnTo>
                    <a:lnTo>
                      <a:pt x="722116" y="478453"/>
                    </a:lnTo>
                    <a:cubicBezTo>
                      <a:pt x="757178" y="478452"/>
                      <a:pt x="785600" y="450029"/>
                      <a:pt x="785600" y="414968"/>
                    </a:cubicBezTo>
                    <a:lnTo>
                      <a:pt x="785600" y="327729"/>
                    </a:lnTo>
                    <a:close/>
                    <a:moveTo>
                      <a:pt x="893383" y="437430"/>
                    </a:moveTo>
                    <a:lnTo>
                      <a:pt x="893383" y="214743"/>
                    </a:lnTo>
                    <a:cubicBezTo>
                      <a:pt x="893383" y="198561"/>
                      <a:pt x="880265" y="185442"/>
                      <a:pt x="864082" y="185442"/>
                    </a:cubicBezTo>
                    <a:cubicBezTo>
                      <a:pt x="847900" y="185442"/>
                      <a:pt x="834781" y="198561"/>
                      <a:pt x="834781" y="214743"/>
                    </a:cubicBezTo>
                    <a:lnTo>
                      <a:pt x="834781" y="437431"/>
                    </a:lnTo>
                    <a:cubicBezTo>
                      <a:pt x="834781" y="453613"/>
                      <a:pt x="847900" y="466732"/>
                      <a:pt x="864082" y="466732"/>
                    </a:cubicBezTo>
                    <a:lnTo>
                      <a:pt x="864082" y="466731"/>
                    </a:lnTo>
                    <a:cubicBezTo>
                      <a:pt x="880265" y="466731"/>
                      <a:pt x="893383" y="453613"/>
                      <a:pt x="893383" y="437430"/>
                    </a:cubicBezTo>
                    <a:close/>
                    <a:moveTo>
                      <a:pt x="984194" y="425710"/>
                    </a:moveTo>
                    <a:lnTo>
                      <a:pt x="984193" y="226464"/>
                    </a:lnTo>
                    <a:cubicBezTo>
                      <a:pt x="984193" y="210281"/>
                      <a:pt x="971075" y="197163"/>
                      <a:pt x="954892" y="197162"/>
                    </a:cubicBezTo>
                    <a:cubicBezTo>
                      <a:pt x="938710" y="197163"/>
                      <a:pt x="925591" y="210281"/>
                      <a:pt x="925591" y="226464"/>
                    </a:cubicBezTo>
                    <a:lnTo>
                      <a:pt x="925591" y="425710"/>
                    </a:lnTo>
                    <a:cubicBezTo>
                      <a:pt x="925591" y="441893"/>
                      <a:pt x="938710" y="455011"/>
                      <a:pt x="954892" y="455011"/>
                    </a:cubicBezTo>
                    <a:lnTo>
                      <a:pt x="954892" y="455011"/>
                    </a:lnTo>
                    <a:cubicBezTo>
                      <a:pt x="971075" y="455011"/>
                      <a:pt x="984194" y="441892"/>
                      <a:pt x="984194" y="425710"/>
                    </a:cubicBezTo>
                    <a:close/>
                    <a:moveTo>
                      <a:pt x="1075004" y="402268"/>
                    </a:moveTo>
                    <a:lnTo>
                      <a:pt x="1075004" y="249904"/>
                    </a:lnTo>
                    <a:cubicBezTo>
                      <a:pt x="1075004" y="233721"/>
                      <a:pt x="1061885" y="220603"/>
                      <a:pt x="1045703" y="220603"/>
                    </a:cubicBezTo>
                    <a:cubicBezTo>
                      <a:pt x="1029520" y="220603"/>
                      <a:pt x="1016402" y="233721"/>
                      <a:pt x="1016402" y="249904"/>
                    </a:cubicBezTo>
                    <a:lnTo>
                      <a:pt x="1016402" y="402269"/>
                    </a:lnTo>
                    <a:cubicBezTo>
                      <a:pt x="1016402" y="418451"/>
                      <a:pt x="1029520" y="431570"/>
                      <a:pt x="1045703" y="431570"/>
                    </a:cubicBezTo>
                    <a:lnTo>
                      <a:pt x="1045703" y="431570"/>
                    </a:lnTo>
                    <a:cubicBezTo>
                      <a:pt x="1061885" y="431570"/>
                      <a:pt x="1075004" y="418451"/>
                      <a:pt x="1075004" y="40226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1" name="Group 142">
              <a:extLst>
                <a:ext uri="{FF2B5EF4-FFF2-40B4-BE49-F238E27FC236}">
                  <a16:creationId xmlns:a16="http://schemas.microsoft.com/office/drawing/2014/main" id="{0F67283F-F427-47B1-BE1F-A481A89EFCDF}"/>
                </a:ext>
              </a:extLst>
            </p:cNvPr>
            <p:cNvGrpSpPr/>
            <p:nvPr/>
          </p:nvGrpSpPr>
          <p:grpSpPr>
            <a:xfrm>
              <a:off x="2015424" y="-1847"/>
              <a:ext cx="1437328" cy="5489412"/>
              <a:chOff x="2015424" y="-1847"/>
              <a:chExt cx="1437328" cy="5489412"/>
            </a:xfrm>
          </p:grpSpPr>
          <p:sp>
            <p:nvSpPr>
              <p:cNvPr id="19" name="Rectangle 143">
                <a:extLst>
                  <a:ext uri="{FF2B5EF4-FFF2-40B4-BE49-F238E27FC236}">
                    <a16:creationId xmlns:a16="http://schemas.microsoft.com/office/drawing/2014/main" id="{1BC3DED1-798C-497A-AB71-D00C22ADD261}"/>
                  </a:ext>
                </a:extLst>
              </p:cNvPr>
              <p:cNvSpPr/>
              <p:nvPr/>
            </p:nvSpPr>
            <p:spPr>
              <a:xfrm>
                <a:off x="2701620" y="-1847"/>
                <a:ext cx="72000" cy="402336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Rounded Rectangle 51">
                <a:extLst>
                  <a:ext uri="{FF2B5EF4-FFF2-40B4-BE49-F238E27FC236}">
                    <a16:creationId xmlns:a16="http://schemas.microsoft.com/office/drawing/2014/main" id="{22125A2A-C755-4B9C-A859-616037003A5F}"/>
                  </a:ext>
                </a:extLst>
              </p:cNvPr>
              <p:cNvSpPr/>
              <p:nvPr/>
            </p:nvSpPr>
            <p:spPr>
              <a:xfrm rot="5400000" flipH="1">
                <a:off x="1970982" y="4005795"/>
                <a:ext cx="1526212" cy="1437328"/>
              </a:xfrm>
              <a:custGeom>
                <a:avLst/>
                <a:gdLst/>
                <a:ahLst/>
                <a:cxnLst/>
                <a:rect l="l" t="t" r="r" b="b"/>
                <a:pathLst>
                  <a:path w="2928608" h="2758049">
                    <a:moveTo>
                      <a:pt x="2797052" y="1199936"/>
                    </a:moveTo>
                    <a:lnTo>
                      <a:pt x="2797052" y="1541978"/>
                    </a:lnTo>
                    <a:cubicBezTo>
                      <a:pt x="2797052" y="1578306"/>
                      <a:pt x="2826502" y="1607756"/>
                      <a:pt x="2862830" y="1607756"/>
                    </a:cubicBezTo>
                    <a:lnTo>
                      <a:pt x="2862830" y="1607755"/>
                    </a:lnTo>
                    <a:cubicBezTo>
                      <a:pt x="2899158" y="1607755"/>
                      <a:pt x="2928608" y="1578305"/>
                      <a:pt x="2928608" y="1541977"/>
                    </a:cubicBezTo>
                    <a:lnTo>
                      <a:pt x="2928607" y="1199936"/>
                    </a:lnTo>
                    <a:cubicBezTo>
                      <a:pt x="2928607" y="1163608"/>
                      <a:pt x="2899158" y="1134159"/>
                      <a:pt x="2862830" y="1134158"/>
                    </a:cubicBezTo>
                    <a:cubicBezTo>
                      <a:pt x="2826502" y="1134159"/>
                      <a:pt x="2797052" y="1163608"/>
                      <a:pt x="2797052" y="1199936"/>
                    </a:cubicBezTo>
                    <a:close/>
                    <a:moveTo>
                      <a:pt x="2593193" y="1147315"/>
                    </a:moveTo>
                    <a:lnTo>
                      <a:pt x="2593193" y="1594601"/>
                    </a:lnTo>
                    <a:cubicBezTo>
                      <a:pt x="2593193" y="1630929"/>
                      <a:pt x="2622643" y="1660379"/>
                      <a:pt x="2658971" y="1660379"/>
                    </a:cubicBezTo>
                    <a:lnTo>
                      <a:pt x="2658971" y="1660378"/>
                    </a:lnTo>
                    <a:cubicBezTo>
                      <a:pt x="2695299" y="1660378"/>
                      <a:pt x="2724749" y="1630928"/>
                      <a:pt x="2724749" y="1594600"/>
                    </a:cubicBezTo>
                    <a:lnTo>
                      <a:pt x="2724748" y="1147315"/>
                    </a:lnTo>
                    <a:cubicBezTo>
                      <a:pt x="2724748" y="1110987"/>
                      <a:pt x="2695299" y="1081538"/>
                      <a:pt x="2658971" y="1081537"/>
                    </a:cubicBezTo>
                    <a:cubicBezTo>
                      <a:pt x="2622643" y="1081538"/>
                      <a:pt x="2593193" y="1110987"/>
                      <a:pt x="2593193" y="1147315"/>
                    </a:cubicBezTo>
                    <a:close/>
                    <a:moveTo>
                      <a:pt x="2389334" y="1121004"/>
                    </a:moveTo>
                    <a:lnTo>
                      <a:pt x="2389334" y="1620912"/>
                    </a:lnTo>
                    <a:cubicBezTo>
                      <a:pt x="2389334" y="1657240"/>
                      <a:pt x="2418784" y="1686690"/>
                      <a:pt x="2455112" y="1686690"/>
                    </a:cubicBezTo>
                    <a:lnTo>
                      <a:pt x="2455112" y="1686689"/>
                    </a:lnTo>
                    <a:cubicBezTo>
                      <a:pt x="2491440" y="1686689"/>
                      <a:pt x="2520890" y="1657239"/>
                      <a:pt x="2520890" y="1620911"/>
                    </a:cubicBezTo>
                    <a:lnTo>
                      <a:pt x="2520889" y="1121004"/>
                    </a:lnTo>
                    <a:cubicBezTo>
                      <a:pt x="2520889" y="1084676"/>
                      <a:pt x="2491440" y="1055227"/>
                      <a:pt x="2455112" y="1055226"/>
                    </a:cubicBezTo>
                    <a:cubicBezTo>
                      <a:pt x="2418784" y="1055227"/>
                      <a:pt x="2389334" y="1084676"/>
                      <a:pt x="2389334" y="1121004"/>
                    </a:cubicBezTo>
                    <a:close/>
                    <a:moveTo>
                      <a:pt x="1314382" y="1247024"/>
                    </a:moveTo>
                    <a:cubicBezTo>
                      <a:pt x="1314381" y="1225915"/>
                      <a:pt x="1331494" y="1208803"/>
                      <a:pt x="1352603" y="1208803"/>
                    </a:cubicBezTo>
                    <a:lnTo>
                      <a:pt x="1410313" y="1208803"/>
                    </a:lnTo>
                    <a:lnTo>
                      <a:pt x="1410313" y="1146778"/>
                    </a:lnTo>
                    <a:cubicBezTo>
                      <a:pt x="1410313" y="1145599"/>
                      <a:pt x="1410393" y="1144438"/>
                      <a:pt x="1411688" y="1143457"/>
                    </a:cubicBezTo>
                    <a:lnTo>
                      <a:pt x="1408531" y="1133444"/>
                    </a:lnTo>
                    <a:cubicBezTo>
                      <a:pt x="1410371" y="1112415"/>
                      <a:pt x="1428909" y="1096860"/>
                      <a:pt x="1449938" y="1098699"/>
                    </a:cubicBezTo>
                    <a:lnTo>
                      <a:pt x="2236821" y="1167543"/>
                    </a:lnTo>
                    <a:cubicBezTo>
                      <a:pt x="2257849" y="1169383"/>
                      <a:pt x="2273405" y="1187920"/>
                      <a:pt x="2271565" y="1208950"/>
                    </a:cubicBezTo>
                    <a:cubicBezTo>
                      <a:pt x="2269725" y="1229978"/>
                      <a:pt x="2251187" y="1245533"/>
                      <a:pt x="2230159" y="1243693"/>
                    </a:cubicBezTo>
                    <a:cubicBezTo>
                      <a:pt x="1973864" y="1221271"/>
                      <a:pt x="1717570" y="1198849"/>
                      <a:pt x="1461275" y="1176426"/>
                    </a:cubicBezTo>
                    <a:lnTo>
                      <a:pt x="1461274" y="1208803"/>
                    </a:lnTo>
                    <a:lnTo>
                      <a:pt x="1518985" y="1208803"/>
                    </a:lnTo>
                    <a:cubicBezTo>
                      <a:pt x="1540095" y="1208802"/>
                      <a:pt x="1557205" y="1225915"/>
                      <a:pt x="1557206" y="1247025"/>
                    </a:cubicBezTo>
                    <a:lnTo>
                      <a:pt x="1557207" y="1247023"/>
                    </a:lnTo>
                    <a:cubicBezTo>
                      <a:pt x="1557207" y="1268132"/>
                      <a:pt x="1540095" y="1285244"/>
                      <a:pt x="1518986" y="1285244"/>
                    </a:cubicBezTo>
                    <a:cubicBezTo>
                      <a:pt x="1499749" y="1285244"/>
                      <a:pt x="1480511" y="1285243"/>
                      <a:pt x="1461275" y="1285244"/>
                    </a:cubicBezTo>
                    <a:lnTo>
                      <a:pt x="1461275" y="1337600"/>
                    </a:lnTo>
                    <a:lnTo>
                      <a:pt x="1518985" y="1337600"/>
                    </a:lnTo>
                    <a:cubicBezTo>
                      <a:pt x="1540095" y="1337600"/>
                      <a:pt x="1557206" y="1354713"/>
                      <a:pt x="1557206" y="1375821"/>
                    </a:cubicBezTo>
                    <a:lnTo>
                      <a:pt x="1557207" y="1375820"/>
                    </a:lnTo>
                    <a:cubicBezTo>
                      <a:pt x="1557206" y="1396928"/>
                      <a:pt x="1540095" y="1414041"/>
                      <a:pt x="1518986" y="1414041"/>
                    </a:cubicBezTo>
                    <a:cubicBezTo>
                      <a:pt x="1499750" y="1414041"/>
                      <a:pt x="1480511" y="1414041"/>
                      <a:pt x="1461275" y="1414042"/>
                    </a:cubicBezTo>
                    <a:lnTo>
                      <a:pt x="1461275" y="1466398"/>
                    </a:lnTo>
                    <a:lnTo>
                      <a:pt x="1518985" y="1466398"/>
                    </a:lnTo>
                    <a:cubicBezTo>
                      <a:pt x="1540095" y="1466398"/>
                      <a:pt x="1557206" y="1483509"/>
                      <a:pt x="1557206" y="1504618"/>
                    </a:cubicBezTo>
                    <a:lnTo>
                      <a:pt x="1557207" y="1504619"/>
                    </a:lnTo>
                    <a:cubicBezTo>
                      <a:pt x="1557207" y="1525727"/>
                      <a:pt x="1540094" y="1542838"/>
                      <a:pt x="1518986" y="1542839"/>
                    </a:cubicBezTo>
                    <a:cubicBezTo>
                      <a:pt x="1499749" y="1542839"/>
                      <a:pt x="1480511" y="1542838"/>
                      <a:pt x="1461275" y="1542839"/>
                    </a:cubicBezTo>
                    <a:lnTo>
                      <a:pt x="1461274" y="1575412"/>
                    </a:lnTo>
                    <a:lnTo>
                      <a:pt x="2226550" y="1494978"/>
                    </a:lnTo>
                    <a:cubicBezTo>
                      <a:pt x="2247542" y="1492772"/>
                      <a:pt x="2266350" y="1508001"/>
                      <a:pt x="2268556" y="1528995"/>
                    </a:cubicBezTo>
                    <a:cubicBezTo>
                      <a:pt x="2270763" y="1549988"/>
                      <a:pt x="2255534" y="1568794"/>
                      <a:pt x="2234542" y="1571000"/>
                    </a:cubicBezTo>
                    <a:cubicBezTo>
                      <a:pt x="1972686" y="1598522"/>
                      <a:pt x="1710833" y="1626046"/>
                      <a:pt x="1448978" y="1653567"/>
                    </a:cubicBezTo>
                    <a:cubicBezTo>
                      <a:pt x="1427984" y="1655774"/>
                      <a:pt x="1409178" y="1640544"/>
                      <a:pt x="1406971" y="1619551"/>
                    </a:cubicBezTo>
                    <a:cubicBezTo>
                      <a:pt x="1406474" y="1614827"/>
                      <a:pt x="1406862" y="1610214"/>
                      <a:pt x="1410805" y="1606610"/>
                    </a:cubicBezTo>
                    <a:lnTo>
                      <a:pt x="1410312" y="1605422"/>
                    </a:lnTo>
                    <a:lnTo>
                      <a:pt x="1410312" y="1542839"/>
                    </a:lnTo>
                    <a:lnTo>
                      <a:pt x="1352603" y="1542841"/>
                    </a:lnTo>
                    <a:cubicBezTo>
                      <a:pt x="1331494" y="1542841"/>
                      <a:pt x="1314382" y="1525729"/>
                      <a:pt x="1314382" y="1504619"/>
                    </a:cubicBezTo>
                    <a:cubicBezTo>
                      <a:pt x="1314382" y="1483510"/>
                      <a:pt x="1331493" y="1466397"/>
                      <a:pt x="1352603" y="1466398"/>
                    </a:cubicBezTo>
                    <a:lnTo>
                      <a:pt x="1410312" y="1466398"/>
                    </a:lnTo>
                    <a:lnTo>
                      <a:pt x="1410313" y="1414042"/>
                    </a:lnTo>
                    <a:lnTo>
                      <a:pt x="1352603" y="1414042"/>
                    </a:lnTo>
                    <a:cubicBezTo>
                      <a:pt x="1331494" y="1414041"/>
                      <a:pt x="1314383" y="1396930"/>
                      <a:pt x="1314382" y="1375820"/>
                    </a:cubicBezTo>
                    <a:cubicBezTo>
                      <a:pt x="1314383" y="1354713"/>
                      <a:pt x="1331494" y="1337600"/>
                      <a:pt x="1352603" y="1337601"/>
                    </a:cubicBezTo>
                    <a:lnTo>
                      <a:pt x="1410312" y="1337600"/>
                    </a:lnTo>
                    <a:lnTo>
                      <a:pt x="1410312" y="1285244"/>
                    </a:lnTo>
                    <a:lnTo>
                      <a:pt x="1352603" y="1285244"/>
                    </a:lnTo>
                    <a:cubicBezTo>
                      <a:pt x="1331494" y="1285244"/>
                      <a:pt x="1314381" y="1268133"/>
                      <a:pt x="1314382" y="1247024"/>
                    </a:cubicBezTo>
                    <a:close/>
                    <a:moveTo>
                      <a:pt x="1171967" y="72000"/>
                    </a:moveTo>
                    <a:lnTo>
                      <a:pt x="1171967" y="288000"/>
                    </a:lnTo>
                    <a:cubicBezTo>
                      <a:pt x="1171967" y="327765"/>
                      <a:pt x="1204202" y="360000"/>
                      <a:pt x="1243967" y="360000"/>
                    </a:cubicBezTo>
                    <a:cubicBezTo>
                      <a:pt x="1283732" y="360000"/>
                      <a:pt x="1315967" y="327765"/>
                      <a:pt x="1315967" y="288000"/>
                    </a:cubicBezTo>
                    <a:lnTo>
                      <a:pt x="1315967" y="72000"/>
                    </a:lnTo>
                    <a:cubicBezTo>
                      <a:pt x="1315967" y="32235"/>
                      <a:pt x="1283732" y="0"/>
                      <a:pt x="1243967" y="0"/>
                    </a:cubicBezTo>
                    <a:cubicBezTo>
                      <a:pt x="1204202" y="0"/>
                      <a:pt x="1171967" y="32235"/>
                      <a:pt x="1171967" y="72000"/>
                    </a:cubicBezTo>
                    <a:close/>
                    <a:moveTo>
                      <a:pt x="1171966" y="2470049"/>
                    </a:moveTo>
                    <a:lnTo>
                      <a:pt x="1171966" y="2686049"/>
                    </a:lnTo>
                    <a:cubicBezTo>
                      <a:pt x="1171966" y="2725814"/>
                      <a:pt x="1204201" y="2758049"/>
                      <a:pt x="1243966" y="2758049"/>
                    </a:cubicBezTo>
                    <a:cubicBezTo>
                      <a:pt x="1283731" y="2758049"/>
                      <a:pt x="1315966" y="2725814"/>
                      <a:pt x="1315966" y="2686049"/>
                    </a:cubicBezTo>
                    <a:lnTo>
                      <a:pt x="1315966" y="2470049"/>
                    </a:lnTo>
                    <a:cubicBezTo>
                      <a:pt x="1315966" y="2430284"/>
                      <a:pt x="1283731" y="2398049"/>
                      <a:pt x="1243966" y="2398049"/>
                    </a:cubicBezTo>
                    <a:cubicBezTo>
                      <a:pt x="1204201" y="2398049"/>
                      <a:pt x="1171966" y="2430284"/>
                      <a:pt x="1171966" y="2470049"/>
                    </a:cubicBezTo>
                    <a:close/>
                    <a:moveTo>
                      <a:pt x="515345" y="1370958"/>
                    </a:moveTo>
                    <a:cubicBezTo>
                      <a:pt x="515344" y="1558300"/>
                      <a:pt x="586814" y="1745642"/>
                      <a:pt x="729750" y="1888579"/>
                    </a:cubicBezTo>
                    <a:cubicBezTo>
                      <a:pt x="1015625" y="2174454"/>
                      <a:pt x="1479119" y="2174454"/>
                      <a:pt x="1764994" y="1888580"/>
                    </a:cubicBezTo>
                    <a:lnTo>
                      <a:pt x="1940572" y="1713001"/>
                    </a:lnTo>
                    <a:lnTo>
                      <a:pt x="2136413" y="1713002"/>
                    </a:lnTo>
                    <a:cubicBezTo>
                      <a:pt x="2215124" y="1713001"/>
                      <a:pt x="2278929" y="1649195"/>
                      <a:pt x="2278929" y="1570486"/>
                    </a:cubicBezTo>
                    <a:lnTo>
                      <a:pt x="2278929" y="1374645"/>
                    </a:lnTo>
                    <a:lnTo>
                      <a:pt x="2282614" y="1370959"/>
                    </a:lnTo>
                    <a:lnTo>
                      <a:pt x="2278929" y="1367272"/>
                    </a:lnTo>
                    <a:lnTo>
                      <a:pt x="2278929" y="1171432"/>
                    </a:lnTo>
                    <a:cubicBezTo>
                      <a:pt x="2278929" y="1092722"/>
                      <a:pt x="2215123" y="1028916"/>
                      <a:pt x="2136413" y="1028916"/>
                    </a:cubicBezTo>
                    <a:lnTo>
                      <a:pt x="1940571" y="1028916"/>
                    </a:lnTo>
                    <a:cubicBezTo>
                      <a:pt x="1882045" y="970390"/>
                      <a:pt x="1823519" y="911862"/>
                      <a:pt x="1764993" y="853336"/>
                    </a:cubicBezTo>
                    <a:cubicBezTo>
                      <a:pt x="1479118" y="567461"/>
                      <a:pt x="1015625" y="567462"/>
                      <a:pt x="729750" y="853336"/>
                    </a:cubicBezTo>
                    <a:cubicBezTo>
                      <a:pt x="586813" y="996273"/>
                      <a:pt x="515344" y="1183616"/>
                      <a:pt x="515345" y="1370958"/>
                    </a:cubicBezTo>
                    <a:close/>
                    <a:moveTo>
                      <a:pt x="388776" y="2386770"/>
                    </a:moveTo>
                    <a:cubicBezTo>
                      <a:pt x="388776" y="2405196"/>
                      <a:pt x="395805" y="2423622"/>
                      <a:pt x="409865" y="2437681"/>
                    </a:cubicBezTo>
                    <a:cubicBezTo>
                      <a:pt x="437983" y="2465800"/>
                      <a:pt x="483570" y="2465800"/>
                      <a:pt x="511688" y="2437681"/>
                    </a:cubicBezTo>
                    <a:lnTo>
                      <a:pt x="664423" y="2284946"/>
                    </a:lnTo>
                    <a:cubicBezTo>
                      <a:pt x="692541" y="2256828"/>
                      <a:pt x="692541" y="2211241"/>
                      <a:pt x="664423" y="2183123"/>
                    </a:cubicBezTo>
                    <a:cubicBezTo>
                      <a:pt x="636305" y="2155005"/>
                      <a:pt x="590718" y="2155005"/>
                      <a:pt x="562599" y="2183123"/>
                    </a:cubicBezTo>
                    <a:lnTo>
                      <a:pt x="409865" y="2335858"/>
                    </a:lnTo>
                    <a:cubicBezTo>
                      <a:pt x="395805" y="2349917"/>
                      <a:pt x="388776" y="2368343"/>
                      <a:pt x="388776" y="2386770"/>
                    </a:cubicBezTo>
                    <a:close/>
                    <a:moveTo>
                      <a:pt x="388776" y="365689"/>
                    </a:moveTo>
                    <a:cubicBezTo>
                      <a:pt x="388776" y="384115"/>
                      <a:pt x="395805" y="402541"/>
                      <a:pt x="409865" y="416600"/>
                    </a:cubicBezTo>
                    <a:lnTo>
                      <a:pt x="562599" y="569335"/>
                    </a:lnTo>
                    <a:cubicBezTo>
                      <a:pt x="590718" y="597454"/>
                      <a:pt x="636305" y="597454"/>
                      <a:pt x="664423" y="569335"/>
                    </a:cubicBezTo>
                    <a:cubicBezTo>
                      <a:pt x="692541" y="541217"/>
                      <a:pt x="692541" y="495630"/>
                      <a:pt x="664423" y="467512"/>
                    </a:cubicBezTo>
                    <a:lnTo>
                      <a:pt x="511688" y="314777"/>
                    </a:lnTo>
                    <a:cubicBezTo>
                      <a:pt x="483570" y="286659"/>
                      <a:pt x="437983" y="286659"/>
                      <a:pt x="409865" y="314777"/>
                    </a:cubicBezTo>
                    <a:cubicBezTo>
                      <a:pt x="395805" y="328836"/>
                      <a:pt x="388776" y="347262"/>
                      <a:pt x="388776" y="365689"/>
                    </a:cubicBezTo>
                    <a:close/>
                    <a:moveTo>
                      <a:pt x="0" y="1379024"/>
                    </a:moveTo>
                    <a:cubicBezTo>
                      <a:pt x="0" y="1418789"/>
                      <a:pt x="32235" y="1451024"/>
                      <a:pt x="72000" y="1451024"/>
                    </a:cubicBezTo>
                    <a:lnTo>
                      <a:pt x="288000" y="1451024"/>
                    </a:lnTo>
                    <a:cubicBezTo>
                      <a:pt x="327765" y="1451024"/>
                      <a:pt x="360000" y="1418789"/>
                      <a:pt x="360000" y="1379024"/>
                    </a:cubicBezTo>
                    <a:cubicBezTo>
                      <a:pt x="360000" y="1339259"/>
                      <a:pt x="327765" y="1307024"/>
                      <a:pt x="288000" y="1307024"/>
                    </a:cubicBezTo>
                    <a:lnTo>
                      <a:pt x="72000" y="1307024"/>
                    </a:lnTo>
                    <a:cubicBezTo>
                      <a:pt x="32235" y="1307024"/>
                      <a:pt x="0" y="1339259"/>
                      <a:pt x="0" y="137902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3" name="Group 145">
              <a:extLst>
                <a:ext uri="{FF2B5EF4-FFF2-40B4-BE49-F238E27FC236}">
                  <a16:creationId xmlns:a16="http://schemas.microsoft.com/office/drawing/2014/main" id="{A9F28490-8CAE-4324-BAFD-5AC913194FA2}"/>
                </a:ext>
              </a:extLst>
            </p:cNvPr>
            <p:cNvGrpSpPr/>
            <p:nvPr/>
          </p:nvGrpSpPr>
          <p:grpSpPr>
            <a:xfrm>
              <a:off x="808111" y="-1847"/>
              <a:ext cx="762978" cy="3628896"/>
              <a:chOff x="808111" y="-1847"/>
              <a:chExt cx="762978" cy="3628896"/>
            </a:xfrm>
            <a:solidFill>
              <a:schemeClr val="accent2"/>
            </a:solidFill>
          </p:grpSpPr>
          <p:sp>
            <p:nvSpPr>
              <p:cNvPr id="17" name="Rectangle 146">
                <a:extLst>
                  <a:ext uri="{FF2B5EF4-FFF2-40B4-BE49-F238E27FC236}">
                    <a16:creationId xmlns:a16="http://schemas.microsoft.com/office/drawing/2014/main" id="{A2312FC9-732E-415F-8A34-D4EC22AFB95A}"/>
                  </a:ext>
                </a:extLst>
              </p:cNvPr>
              <p:cNvSpPr/>
              <p:nvPr/>
            </p:nvSpPr>
            <p:spPr>
              <a:xfrm>
                <a:off x="1152817" y="-1847"/>
                <a:ext cx="72000" cy="237744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Freeform: Shape 147">
                <a:extLst>
                  <a:ext uri="{FF2B5EF4-FFF2-40B4-BE49-F238E27FC236}">
                    <a16:creationId xmlns:a16="http://schemas.microsoft.com/office/drawing/2014/main" id="{86F00DE1-FA00-402E-9377-728C0FD360E2}"/>
                  </a:ext>
                </a:extLst>
              </p:cNvPr>
              <p:cNvSpPr/>
              <p:nvPr/>
            </p:nvSpPr>
            <p:spPr>
              <a:xfrm rot="5400000" flipH="1">
                <a:off x="560777" y="2616737"/>
                <a:ext cx="1257646" cy="762978"/>
              </a:xfrm>
              <a:custGeom>
                <a:avLst/>
                <a:gdLst>
                  <a:gd name="connsiteX0" fmla="*/ 782320 w 1075004"/>
                  <a:gd name="connsiteY0" fmla="*/ 253920 h 652174"/>
                  <a:gd name="connsiteX1" fmla="*/ 763875 w 1075004"/>
                  <a:gd name="connsiteY1" fmla="*/ 269397 h 652174"/>
                  <a:gd name="connsiteX2" fmla="*/ 421371 w 1075004"/>
                  <a:gd name="connsiteY2" fmla="*/ 239432 h 652174"/>
                  <a:gd name="connsiteX3" fmla="*/ 421370 w 1075004"/>
                  <a:gd name="connsiteY3" fmla="*/ 253855 h 652174"/>
                  <a:gd name="connsiteX4" fmla="*/ 447078 w 1075004"/>
                  <a:gd name="connsiteY4" fmla="*/ 253855 h 652174"/>
                  <a:gd name="connsiteX5" fmla="*/ 464104 w 1075004"/>
                  <a:gd name="connsiteY5" fmla="*/ 270881 h 652174"/>
                  <a:gd name="connsiteX6" fmla="*/ 464104 w 1075004"/>
                  <a:gd name="connsiteY6" fmla="*/ 270880 h 652174"/>
                  <a:gd name="connsiteX7" fmla="*/ 447079 w 1075004"/>
                  <a:gd name="connsiteY7" fmla="*/ 287906 h 652174"/>
                  <a:gd name="connsiteX8" fmla="*/ 421371 w 1075004"/>
                  <a:gd name="connsiteY8" fmla="*/ 287906 h 652174"/>
                  <a:gd name="connsiteX9" fmla="*/ 421371 w 1075004"/>
                  <a:gd name="connsiteY9" fmla="*/ 311228 h 652174"/>
                  <a:gd name="connsiteX10" fmla="*/ 447078 w 1075004"/>
                  <a:gd name="connsiteY10" fmla="*/ 311228 h 652174"/>
                  <a:gd name="connsiteX11" fmla="*/ 464104 w 1075004"/>
                  <a:gd name="connsiteY11" fmla="*/ 328254 h 652174"/>
                  <a:gd name="connsiteX12" fmla="*/ 464104 w 1075004"/>
                  <a:gd name="connsiteY12" fmla="*/ 328254 h 652174"/>
                  <a:gd name="connsiteX13" fmla="*/ 447079 w 1075004"/>
                  <a:gd name="connsiteY13" fmla="*/ 345279 h 652174"/>
                  <a:gd name="connsiteX14" fmla="*/ 421371 w 1075004"/>
                  <a:gd name="connsiteY14" fmla="*/ 345280 h 652174"/>
                  <a:gd name="connsiteX15" fmla="*/ 421371 w 1075004"/>
                  <a:gd name="connsiteY15" fmla="*/ 368602 h 652174"/>
                  <a:gd name="connsiteX16" fmla="*/ 447078 w 1075004"/>
                  <a:gd name="connsiteY16" fmla="*/ 368602 h 652174"/>
                  <a:gd name="connsiteX17" fmla="*/ 464104 w 1075004"/>
                  <a:gd name="connsiteY17" fmla="*/ 385628 h 652174"/>
                  <a:gd name="connsiteX18" fmla="*/ 464104 w 1075004"/>
                  <a:gd name="connsiteY18" fmla="*/ 385628 h 652174"/>
                  <a:gd name="connsiteX19" fmla="*/ 447079 w 1075004"/>
                  <a:gd name="connsiteY19" fmla="*/ 402653 h 652174"/>
                  <a:gd name="connsiteX20" fmla="*/ 421371 w 1075004"/>
                  <a:gd name="connsiteY20" fmla="*/ 402653 h 652174"/>
                  <a:gd name="connsiteX21" fmla="*/ 421370 w 1075004"/>
                  <a:gd name="connsiteY21" fmla="*/ 417163 h 652174"/>
                  <a:gd name="connsiteX22" fmla="*/ 762268 w 1075004"/>
                  <a:gd name="connsiteY22" fmla="*/ 381333 h 652174"/>
                  <a:gd name="connsiteX23" fmla="*/ 780980 w 1075004"/>
                  <a:gd name="connsiteY23" fmla="*/ 396486 h 652174"/>
                  <a:gd name="connsiteX24" fmla="*/ 765828 w 1075004"/>
                  <a:gd name="connsiteY24" fmla="*/ 415198 h 652174"/>
                  <a:gd name="connsiteX25" fmla="*/ 415893 w 1075004"/>
                  <a:gd name="connsiteY25" fmla="*/ 451978 h 652174"/>
                  <a:gd name="connsiteX26" fmla="*/ 397181 w 1075004"/>
                  <a:gd name="connsiteY26" fmla="*/ 436825 h 652174"/>
                  <a:gd name="connsiteX27" fmla="*/ 398889 w 1075004"/>
                  <a:gd name="connsiteY27" fmla="*/ 431061 h 652174"/>
                  <a:gd name="connsiteX28" fmla="*/ 398669 w 1075004"/>
                  <a:gd name="connsiteY28" fmla="*/ 430531 h 652174"/>
                  <a:gd name="connsiteX29" fmla="*/ 398669 w 1075004"/>
                  <a:gd name="connsiteY29" fmla="*/ 402653 h 652174"/>
                  <a:gd name="connsiteX30" fmla="*/ 372962 w 1075004"/>
                  <a:gd name="connsiteY30" fmla="*/ 402654 h 652174"/>
                  <a:gd name="connsiteX31" fmla="*/ 355936 w 1075004"/>
                  <a:gd name="connsiteY31" fmla="*/ 385628 h 652174"/>
                  <a:gd name="connsiteX32" fmla="*/ 372962 w 1075004"/>
                  <a:gd name="connsiteY32" fmla="*/ 368602 h 652174"/>
                  <a:gd name="connsiteX33" fmla="*/ 398669 w 1075004"/>
                  <a:gd name="connsiteY33" fmla="*/ 368602 h 652174"/>
                  <a:gd name="connsiteX34" fmla="*/ 398670 w 1075004"/>
                  <a:gd name="connsiteY34" fmla="*/ 345280 h 652174"/>
                  <a:gd name="connsiteX35" fmla="*/ 372962 w 1075004"/>
                  <a:gd name="connsiteY35" fmla="*/ 345280 h 652174"/>
                  <a:gd name="connsiteX36" fmla="*/ 355936 w 1075004"/>
                  <a:gd name="connsiteY36" fmla="*/ 328254 h 652174"/>
                  <a:gd name="connsiteX37" fmla="*/ 372962 w 1075004"/>
                  <a:gd name="connsiteY37" fmla="*/ 311229 h 652174"/>
                  <a:gd name="connsiteX38" fmla="*/ 398669 w 1075004"/>
                  <a:gd name="connsiteY38" fmla="*/ 311228 h 652174"/>
                  <a:gd name="connsiteX39" fmla="*/ 398669 w 1075004"/>
                  <a:gd name="connsiteY39" fmla="*/ 287906 h 652174"/>
                  <a:gd name="connsiteX40" fmla="*/ 372962 w 1075004"/>
                  <a:gd name="connsiteY40" fmla="*/ 287906 h 652174"/>
                  <a:gd name="connsiteX41" fmla="*/ 355936 w 1075004"/>
                  <a:gd name="connsiteY41" fmla="*/ 270881 h 652174"/>
                  <a:gd name="connsiteX42" fmla="*/ 372962 w 1075004"/>
                  <a:gd name="connsiteY42" fmla="*/ 253855 h 652174"/>
                  <a:gd name="connsiteX43" fmla="*/ 398670 w 1075004"/>
                  <a:gd name="connsiteY43" fmla="*/ 253855 h 652174"/>
                  <a:gd name="connsiteX44" fmla="*/ 398670 w 1075004"/>
                  <a:gd name="connsiteY44" fmla="*/ 226225 h 652174"/>
                  <a:gd name="connsiteX45" fmla="*/ 399282 w 1075004"/>
                  <a:gd name="connsiteY45" fmla="*/ 224746 h 652174"/>
                  <a:gd name="connsiteX46" fmla="*/ 397876 w 1075004"/>
                  <a:gd name="connsiteY46" fmla="*/ 220286 h 652174"/>
                  <a:gd name="connsiteX47" fmla="*/ 416321 w 1075004"/>
                  <a:gd name="connsiteY47" fmla="*/ 204808 h 652174"/>
                  <a:gd name="connsiteX48" fmla="*/ 766843 w 1075004"/>
                  <a:gd name="connsiteY48" fmla="*/ 235475 h 652174"/>
                  <a:gd name="connsiteX49" fmla="*/ 782320 w 1075004"/>
                  <a:gd name="connsiteY49" fmla="*/ 253920 h 652174"/>
                  <a:gd name="connsiteX50" fmla="*/ 787242 w 1075004"/>
                  <a:gd name="connsiteY50" fmla="*/ 326088 h 652174"/>
                  <a:gd name="connsiteX51" fmla="*/ 785600 w 1075004"/>
                  <a:gd name="connsiteY51" fmla="*/ 324446 h 652174"/>
                  <a:gd name="connsiteX52" fmla="*/ 785600 w 1075004"/>
                  <a:gd name="connsiteY52" fmla="*/ 237208 h 652174"/>
                  <a:gd name="connsiteX53" fmla="*/ 722116 w 1075004"/>
                  <a:gd name="connsiteY53" fmla="*/ 173723 h 652174"/>
                  <a:gd name="connsiteX54" fmla="*/ 634876 w 1075004"/>
                  <a:gd name="connsiteY54" fmla="*/ 173723 h 652174"/>
                  <a:gd name="connsiteX55" fmla="*/ 556664 w 1075004"/>
                  <a:gd name="connsiteY55" fmla="*/ 95510 h 652174"/>
                  <a:gd name="connsiteX56" fmla="*/ 95508 w 1075004"/>
                  <a:gd name="connsiteY56" fmla="*/ 95510 h 652174"/>
                  <a:gd name="connsiteX57" fmla="*/ 0 w 1075004"/>
                  <a:gd name="connsiteY57" fmla="*/ 326088 h 652174"/>
                  <a:gd name="connsiteX58" fmla="*/ 95508 w 1075004"/>
                  <a:gd name="connsiteY58" fmla="*/ 556666 h 652174"/>
                  <a:gd name="connsiteX59" fmla="*/ 556665 w 1075004"/>
                  <a:gd name="connsiteY59" fmla="*/ 556666 h 652174"/>
                  <a:gd name="connsiteX60" fmla="*/ 634877 w 1075004"/>
                  <a:gd name="connsiteY60" fmla="*/ 478453 h 652174"/>
                  <a:gd name="connsiteX61" fmla="*/ 722116 w 1075004"/>
                  <a:gd name="connsiteY61" fmla="*/ 478454 h 652174"/>
                  <a:gd name="connsiteX62" fmla="*/ 785600 w 1075004"/>
                  <a:gd name="connsiteY62" fmla="*/ 414969 h 652174"/>
                  <a:gd name="connsiteX63" fmla="*/ 785600 w 1075004"/>
                  <a:gd name="connsiteY63" fmla="*/ 327730 h 652174"/>
                  <a:gd name="connsiteX64" fmla="*/ 893383 w 1075004"/>
                  <a:gd name="connsiteY64" fmla="*/ 437431 h 652174"/>
                  <a:gd name="connsiteX65" fmla="*/ 893383 w 1075004"/>
                  <a:gd name="connsiteY65" fmla="*/ 214744 h 652174"/>
                  <a:gd name="connsiteX66" fmla="*/ 864082 w 1075004"/>
                  <a:gd name="connsiteY66" fmla="*/ 185443 h 652174"/>
                  <a:gd name="connsiteX67" fmla="*/ 834781 w 1075004"/>
                  <a:gd name="connsiteY67" fmla="*/ 214744 h 652174"/>
                  <a:gd name="connsiteX68" fmla="*/ 834781 w 1075004"/>
                  <a:gd name="connsiteY68" fmla="*/ 437432 h 652174"/>
                  <a:gd name="connsiteX69" fmla="*/ 864082 w 1075004"/>
                  <a:gd name="connsiteY69" fmla="*/ 466733 h 652174"/>
                  <a:gd name="connsiteX70" fmla="*/ 864082 w 1075004"/>
                  <a:gd name="connsiteY70" fmla="*/ 466732 h 652174"/>
                  <a:gd name="connsiteX71" fmla="*/ 893383 w 1075004"/>
                  <a:gd name="connsiteY71" fmla="*/ 437431 h 652174"/>
                  <a:gd name="connsiteX72" fmla="*/ 984194 w 1075004"/>
                  <a:gd name="connsiteY72" fmla="*/ 425711 h 652174"/>
                  <a:gd name="connsiteX73" fmla="*/ 984193 w 1075004"/>
                  <a:gd name="connsiteY73" fmla="*/ 226464 h 652174"/>
                  <a:gd name="connsiteX74" fmla="*/ 954893 w 1075004"/>
                  <a:gd name="connsiteY74" fmla="*/ 197163 h 652174"/>
                  <a:gd name="connsiteX75" fmla="*/ 925591 w 1075004"/>
                  <a:gd name="connsiteY75" fmla="*/ 226464 h 652174"/>
                  <a:gd name="connsiteX76" fmla="*/ 925591 w 1075004"/>
                  <a:gd name="connsiteY76" fmla="*/ 425711 h 652174"/>
                  <a:gd name="connsiteX77" fmla="*/ 954893 w 1075004"/>
                  <a:gd name="connsiteY77" fmla="*/ 455012 h 652174"/>
                  <a:gd name="connsiteX78" fmla="*/ 954893 w 1075004"/>
                  <a:gd name="connsiteY78" fmla="*/ 455012 h 652174"/>
                  <a:gd name="connsiteX79" fmla="*/ 984194 w 1075004"/>
                  <a:gd name="connsiteY79" fmla="*/ 425711 h 652174"/>
                  <a:gd name="connsiteX80" fmla="*/ 1075004 w 1075004"/>
                  <a:gd name="connsiteY80" fmla="*/ 402269 h 652174"/>
                  <a:gd name="connsiteX81" fmla="*/ 1075004 w 1075004"/>
                  <a:gd name="connsiteY81" fmla="*/ 249905 h 652174"/>
                  <a:gd name="connsiteX82" fmla="*/ 1045703 w 1075004"/>
                  <a:gd name="connsiteY82" fmla="*/ 220604 h 652174"/>
                  <a:gd name="connsiteX83" fmla="*/ 1016402 w 1075004"/>
                  <a:gd name="connsiteY83" fmla="*/ 249905 h 652174"/>
                  <a:gd name="connsiteX84" fmla="*/ 1016402 w 1075004"/>
                  <a:gd name="connsiteY84" fmla="*/ 402270 h 652174"/>
                  <a:gd name="connsiteX85" fmla="*/ 1045703 w 1075004"/>
                  <a:gd name="connsiteY85" fmla="*/ 431571 h 652174"/>
                  <a:gd name="connsiteX86" fmla="*/ 1045703 w 1075004"/>
                  <a:gd name="connsiteY86" fmla="*/ 431571 h 652174"/>
                  <a:gd name="connsiteX87" fmla="*/ 1075004 w 1075004"/>
                  <a:gd name="connsiteY87" fmla="*/ 402269 h 652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</a:cxnLst>
                <a:rect l="l" t="t" r="r" b="b"/>
                <a:pathLst>
                  <a:path w="1075004" h="652174">
                    <a:moveTo>
                      <a:pt x="782320" y="253920"/>
                    </a:moveTo>
                    <a:cubicBezTo>
                      <a:pt x="781500" y="263287"/>
                      <a:pt x="773242" y="270216"/>
                      <a:pt x="763875" y="269397"/>
                    </a:cubicBezTo>
                    <a:cubicBezTo>
                      <a:pt x="649707" y="259409"/>
                      <a:pt x="535539" y="249421"/>
                      <a:pt x="421371" y="239432"/>
                    </a:cubicBezTo>
                    <a:lnTo>
                      <a:pt x="421370" y="253855"/>
                    </a:lnTo>
                    <a:lnTo>
                      <a:pt x="447078" y="253855"/>
                    </a:lnTo>
                    <a:cubicBezTo>
                      <a:pt x="456482" y="253854"/>
                      <a:pt x="464104" y="261477"/>
                      <a:pt x="464104" y="270881"/>
                    </a:cubicBezTo>
                    <a:lnTo>
                      <a:pt x="464104" y="270880"/>
                    </a:lnTo>
                    <a:cubicBezTo>
                      <a:pt x="464104" y="280283"/>
                      <a:pt x="456482" y="287906"/>
                      <a:pt x="447079" y="287906"/>
                    </a:cubicBezTo>
                    <a:cubicBezTo>
                      <a:pt x="438509" y="287906"/>
                      <a:pt x="429940" y="287905"/>
                      <a:pt x="421371" y="287906"/>
                    </a:cubicBezTo>
                    <a:lnTo>
                      <a:pt x="421371" y="311228"/>
                    </a:lnTo>
                    <a:lnTo>
                      <a:pt x="447078" y="311228"/>
                    </a:lnTo>
                    <a:cubicBezTo>
                      <a:pt x="456482" y="311228"/>
                      <a:pt x="464104" y="318851"/>
                      <a:pt x="464104" y="328254"/>
                    </a:cubicBezTo>
                    <a:lnTo>
                      <a:pt x="464104" y="328254"/>
                    </a:lnTo>
                    <a:cubicBezTo>
                      <a:pt x="464104" y="337656"/>
                      <a:pt x="456482" y="345279"/>
                      <a:pt x="447079" y="345279"/>
                    </a:cubicBezTo>
                    <a:cubicBezTo>
                      <a:pt x="438510" y="345279"/>
                      <a:pt x="429940" y="345279"/>
                      <a:pt x="421371" y="345280"/>
                    </a:cubicBezTo>
                    <a:lnTo>
                      <a:pt x="421371" y="368602"/>
                    </a:lnTo>
                    <a:lnTo>
                      <a:pt x="447078" y="368602"/>
                    </a:lnTo>
                    <a:cubicBezTo>
                      <a:pt x="456482" y="368602"/>
                      <a:pt x="464104" y="376224"/>
                      <a:pt x="464104" y="385628"/>
                    </a:cubicBezTo>
                    <a:lnTo>
                      <a:pt x="464104" y="385628"/>
                    </a:lnTo>
                    <a:cubicBezTo>
                      <a:pt x="464104" y="395031"/>
                      <a:pt x="456481" y="402653"/>
                      <a:pt x="447079" y="402653"/>
                    </a:cubicBezTo>
                    <a:cubicBezTo>
                      <a:pt x="438509" y="402653"/>
                      <a:pt x="429940" y="402653"/>
                      <a:pt x="421371" y="402653"/>
                    </a:cubicBezTo>
                    <a:lnTo>
                      <a:pt x="421370" y="417163"/>
                    </a:lnTo>
                    <a:lnTo>
                      <a:pt x="762268" y="381333"/>
                    </a:lnTo>
                    <a:cubicBezTo>
                      <a:pt x="771619" y="380351"/>
                      <a:pt x="779997" y="387135"/>
                      <a:pt x="780980" y="396486"/>
                    </a:cubicBezTo>
                    <a:cubicBezTo>
                      <a:pt x="781963" y="405838"/>
                      <a:pt x="775179" y="414215"/>
                      <a:pt x="765828" y="415198"/>
                    </a:cubicBezTo>
                    <a:cubicBezTo>
                      <a:pt x="649182" y="427458"/>
                      <a:pt x="532538" y="439719"/>
                      <a:pt x="415893" y="451978"/>
                    </a:cubicBezTo>
                    <a:cubicBezTo>
                      <a:pt x="406541" y="452961"/>
                      <a:pt x="398164" y="446177"/>
                      <a:pt x="397181" y="436825"/>
                    </a:cubicBezTo>
                    <a:cubicBezTo>
                      <a:pt x="396959" y="434721"/>
                      <a:pt x="397132" y="432666"/>
                      <a:pt x="398889" y="431061"/>
                    </a:cubicBezTo>
                    <a:lnTo>
                      <a:pt x="398669" y="430531"/>
                    </a:lnTo>
                    <a:lnTo>
                      <a:pt x="398669" y="402653"/>
                    </a:lnTo>
                    <a:lnTo>
                      <a:pt x="372962" y="402654"/>
                    </a:lnTo>
                    <a:cubicBezTo>
                      <a:pt x="363559" y="402654"/>
                      <a:pt x="355936" y="395032"/>
                      <a:pt x="355936" y="385628"/>
                    </a:cubicBezTo>
                    <a:cubicBezTo>
                      <a:pt x="355936" y="376225"/>
                      <a:pt x="363559" y="368602"/>
                      <a:pt x="372962" y="368602"/>
                    </a:cubicBezTo>
                    <a:lnTo>
                      <a:pt x="398669" y="368602"/>
                    </a:lnTo>
                    <a:lnTo>
                      <a:pt x="398670" y="345280"/>
                    </a:lnTo>
                    <a:lnTo>
                      <a:pt x="372962" y="345280"/>
                    </a:lnTo>
                    <a:cubicBezTo>
                      <a:pt x="363559" y="345279"/>
                      <a:pt x="355937" y="337657"/>
                      <a:pt x="355936" y="328254"/>
                    </a:cubicBezTo>
                    <a:cubicBezTo>
                      <a:pt x="355937" y="318851"/>
                      <a:pt x="363559" y="311228"/>
                      <a:pt x="372962" y="311229"/>
                    </a:cubicBezTo>
                    <a:lnTo>
                      <a:pt x="398669" y="311228"/>
                    </a:lnTo>
                    <a:lnTo>
                      <a:pt x="398669" y="287906"/>
                    </a:lnTo>
                    <a:lnTo>
                      <a:pt x="372962" y="287906"/>
                    </a:lnTo>
                    <a:cubicBezTo>
                      <a:pt x="363559" y="287906"/>
                      <a:pt x="355936" y="280284"/>
                      <a:pt x="355936" y="270881"/>
                    </a:cubicBezTo>
                    <a:cubicBezTo>
                      <a:pt x="355936" y="261477"/>
                      <a:pt x="363559" y="253855"/>
                      <a:pt x="372962" y="253855"/>
                    </a:cubicBezTo>
                    <a:lnTo>
                      <a:pt x="398670" y="253855"/>
                    </a:lnTo>
                    <a:lnTo>
                      <a:pt x="398670" y="226225"/>
                    </a:lnTo>
                    <a:cubicBezTo>
                      <a:pt x="398670" y="225700"/>
                      <a:pt x="398705" y="225183"/>
                      <a:pt x="399282" y="224746"/>
                    </a:cubicBezTo>
                    <a:lnTo>
                      <a:pt x="397876" y="220286"/>
                    </a:lnTo>
                    <a:cubicBezTo>
                      <a:pt x="398695" y="210918"/>
                      <a:pt x="406953" y="203989"/>
                      <a:pt x="416321" y="204808"/>
                    </a:cubicBezTo>
                    <a:lnTo>
                      <a:pt x="766843" y="235475"/>
                    </a:lnTo>
                    <a:cubicBezTo>
                      <a:pt x="776210" y="236295"/>
                      <a:pt x="783140" y="244552"/>
                      <a:pt x="782320" y="253920"/>
                    </a:cubicBezTo>
                    <a:close/>
                    <a:moveTo>
                      <a:pt x="787242" y="326088"/>
                    </a:moveTo>
                    <a:lnTo>
                      <a:pt x="785600" y="324446"/>
                    </a:lnTo>
                    <a:lnTo>
                      <a:pt x="785600" y="237208"/>
                    </a:lnTo>
                    <a:cubicBezTo>
                      <a:pt x="785600" y="202146"/>
                      <a:pt x="757177" y="173723"/>
                      <a:pt x="722116" y="173723"/>
                    </a:cubicBezTo>
                    <a:lnTo>
                      <a:pt x="634876" y="173723"/>
                    </a:lnTo>
                    <a:cubicBezTo>
                      <a:pt x="608806" y="147652"/>
                      <a:pt x="582735" y="121580"/>
                      <a:pt x="556664" y="95510"/>
                    </a:cubicBezTo>
                    <a:cubicBezTo>
                      <a:pt x="429319" y="-31836"/>
                      <a:pt x="222853" y="-31835"/>
                      <a:pt x="95508" y="95510"/>
                    </a:cubicBezTo>
                    <a:cubicBezTo>
                      <a:pt x="31836" y="159182"/>
                      <a:pt x="0" y="242635"/>
                      <a:pt x="0" y="326088"/>
                    </a:cubicBezTo>
                    <a:cubicBezTo>
                      <a:pt x="0" y="409541"/>
                      <a:pt x="31836" y="492993"/>
                      <a:pt x="95508" y="556666"/>
                    </a:cubicBezTo>
                    <a:cubicBezTo>
                      <a:pt x="222853" y="684011"/>
                      <a:pt x="429320" y="684011"/>
                      <a:pt x="556665" y="556666"/>
                    </a:cubicBezTo>
                    <a:lnTo>
                      <a:pt x="634877" y="478453"/>
                    </a:lnTo>
                    <a:lnTo>
                      <a:pt x="722116" y="478454"/>
                    </a:lnTo>
                    <a:cubicBezTo>
                      <a:pt x="757178" y="478453"/>
                      <a:pt x="785600" y="450030"/>
                      <a:pt x="785600" y="414969"/>
                    </a:cubicBezTo>
                    <a:lnTo>
                      <a:pt x="785600" y="327730"/>
                    </a:lnTo>
                    <a:close/>
                    <a:moveTo>
                      <a:pt x="893383" y="437431"/>
                    </a:moveTo>
                    <a:lnTo>
                      <a:pt x="893383" y="214744"/>
                    </a:lnTo>
                    <a:cubicBezTo>
                      <a:pt x="893383" y="198562"/>
                      <a:pt x="880265" y="185443"/>
                      <a:pt x="864082" y="185443"/>
                    </a:cubicBezTo>
                    <a:cubicBezTo>
                      <a:pt x="847900" y="185443"/>
                      <a:pt x="834781" y="198562"/>
                      <a:pt x="834781" y="214744"/>
                    </a:cubicBezTo>
                    <a:lnTo>
                      <a:pt x="834781" y="437432"/>
                    </a:lnTo>
                    <a:cubicBezTo>
                      <a:pt x="834781" y="453614"/>
                      <a:pt x="847900" y="466733"/>
                      <a:pt x="864082" y="466733"/>
                    </a:cubicBezTo>
                    <a:lnTo>
                      <a:pt x="864082" y="466732"/>
                    </a:lnTo>
                    <a:cubicBezTo>
                      <a:pt x="880265" y="466732"/>
                      <a:pt x="893383" y="453614"/>
                      <a:pt x="893383" y="437431"/>
                    </a:cubicBezTo>
                    <a:close/>
                    <a:moveTo>
                      <a:pt x="984194" y="425711"/>
                    </a:moveTo>
                    <a:lnTo>
                      <a:pt x="984193" y="226464"/>
                    </a:lnTo>
                    <a:cubicBezTo>
                      <a:pt x="984193" y="210282"/>
                      <a:pt x="971075" y="197164"/>
                      <a:pt x="954893" y="197163"/>
                    </a:cubicBezTo>
                    <a:cubicBezTo>
                      <a:pt x="938710" y="197164"/>
                      <a:pt x="925591" y="210282"/>
                      <a:pt x="925591" y="226464"/>
                    </a:cubicBezTo>
                    <a:lnTo>
                      <a:pt x="925591" y="425711"/>
                    </a:lnTo>
                    <a:cubicBezTo>
                      <a:pt x="925591" y="441894"/>
                      <a:pt x="938710" y="455012"/>
                      <a:pt x="954893" y="455012"/>
                    </a:cubicBezTo>
                    <a:lnTo>
                      <a:pt x="954893" y="455012"/>
                    </a:lnTo>
                    <a:cubicBezTo>
                      <a:pt x="971075" y="455012"/>
                      <a:pt x="984194" y="441893"/>
                      <a:pt x="984194" y="425711"/>
                    </a:cubicBezTo>
                    <a:close/>
                    <a:moveTo>
                      <a:pt x="1075004" y="402269"/>
                    </a:moveTo>
                    <a:lnTo>
                      <a:pt x="1075004" y="249905"/>
                    </a:lnTo>
                    <a:cubicBezTo>
                      <a:pt x="1075004" y="233722"/>
                      <a:pt x="1061885" y="220604"/>
                      <a:pt x="1045703" y="220604"/>
                    </a:cubicBezTo>
                    <a:cubicBezTo>
                      <a:pt x="1029520" y="220604"/>
                      <a:pt x="1016402" y="233722"/>
                      <a:pt x="1016402" y="249905"/>
                    </a:cubicBezTo>
                    <a:lnTo>
                      <a:pt x="1016402" y="402270"/>
                    </a:lnTo>
                    <a:cubicBezTo>
                      <a:pt x="1016402" y="418452"/>
                      <a:pt x="1029520" y="431571"/>
                      <a:pt x="1045703" y="431571"/>
                    </a:cubicBezTo>
                    <a:lnTo>
                      <a:pt x="1045703" y="431571"/>
                    </a:lnTo>
                    <a:cubicBezTo>
                      <a:pt x="1061885" y="431571"/>
                      <a:pt x="1075004" y="418452"/>
                      <a:pt x="1075004" y="40226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4" name="Group 148">
              <a:extLst>
                <a:ext uri="{FF2B5EF4-FFF2-40B4-BE49-F238E27FC236}">
                  <a16:creationId xmlns:a16="http://schemas.microsoft.com/office/drawing/2014/main" id="{DEF46861-6D92-4632-9B37-25EE0A8A65A9}"/>
                </a:ext>
              </a:extLst>
            </p:cNvPr>
            <p:cNvGrpSpPr/>
            <p:nvPr/>
          </p:nvGrpSpPr>
          <p:grpSpPr>
            <a:xfrm>
              <a:off x="1591607" y="-20084"/>
              <a:ext cx="762976" cy="2449850"/>
              <a:chOff x="1591607" y="-20084"/>
              <a:chExt cx="762976" cy="2449850"/>
            </a:xfrm>
          </p:grpSpPr>
          <p:sp>
            <p:nvSpPr>
              <p:cNvPr id="15" name="Rectangle 149">
                <a:extLst>
                  <a:ext uri="{FF2B5EF4-FFF2-40B4-BE49-F238E27FC236}">
                    <a16:creationId xmlns:a16="http://schemas.microsoft.com/office/drawing/2014/main" id="{79B79D32-6F4D-44BD-914F-FD8C4CB3E194}"/>
                  </a:ext>
                </a:extLst>
              </p:cNvPr>
              <p:cNvSpPr/>
              <p:nvPr/>
            </p:nvSpPr>
            <p:spPr>
              <a:xfrm>
                <a:off x="1936171" y="-20084"/>
                <a:ext cx="72000" cy="11880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Freeform: Shape 150">
                <a:extLst>
                  <a:ext uri="{FF2B5EF4-FFF2-40B4-BE49-F238E27FC236}">
                    <a16:creationId xmlns:a16="http://schemas.microsoft.com/office/drawing/2014/main" id="{E1C86E2C-E2B5-4222-9D3E-299E636A08D2}"/>
                  </a:ext>
                </a:extLst>
              </p:cNvPr>
              <p:cNvSpPr/>
              <p:nvPr/>
            </p:nvSpPr>
            <p:spPr>
              <a:xfrm rot="5400000" flipH="1">
                <a:off x="1344272" y="1419455"/>
                <a:ext cx="1257646" cy="762976"/>
              </a:xfrm>
              <a:custGeom>
                <a:avLst/>
                <a:gdLst>
                  <a:gd name="connsiteX0" fmla="*/ 782320 w 1075004"/>
                  <a:gd name="connsiteY0" fmla="*/ 253919 h 652173"/>
                  <a:gd name="connsiteX1" fmla="*/ 763875 w 1075004"/>
                  <a:gd name="connsiteY1" fmla="*/ 269396 h 652173"/>
                  <a:gd name="connsiteX2" fmla="*/ 421371 w 1075004"/>
                  <a:gd name="connsiteY2" fmla="*/ 239431 h 652173"/>
                  <a:gd name="connsiteX3" fmla="*/ 421370 w 1075004"/>
                  <a:gd name="connsiteY3" fmla="*/ 253854 h 652173"/>
                  <a:gd name="connsiteX4" fmla="*/ 447078 w 1075004"/>
                  <a:gd name="connsiteY4" fmla="*/ 253854 h 652173"/>
                  <a:gd name="connsiteX5" fmla="*/ 464104 w 1075004"/>
                  <a:gd name="connsiteY5" fmla="*/ 270880 h 652173"/>
                  <a:gd name="connsiteX6" fmla="*/ 464104 w 1075004"/>
                  <a:gd name="connsiteY6" fmla="*/ 270879 h 652173"/>
                  <a:gd name="connsiteX7" fmla="*/ 447078 w 1075004"/>
                  <a:gd name="connsiteY7" fmla="*/ 287905 h 652173"/>
                  <a:gd name="connsiteX8" fmla="*/ 421371 w 1075004"/>
                  <a:gd name="connsiteY8" fmla="*/ 287905 h 652173"/>
                  <a:gd name="connsiteX9" fmla="*/ 421371 w 1075004"/>
                  <a:gd name="connsiteY9" fmla="*/ 311227 h 652173"/>
                  <a:gd name="connsiteX10" fmla="*/ 447078 w 1075004"/>
                  <a:gd name="connsiteY10" fmla="*/ 311227 h 652173"/>
                  <a:gd name="connsiteX11" fmla="*/ 464104 w 1075004"/>
                  <a:gd name="connsiteY11" fmla="*/ 328253 h 652173"/>
                  <a:gd name="connsiteX12" fmla="*/ 464104 w 1075004"/>
                  <a:gd name="connsiteY12" fmla="*/ 328253 h 652173"/>
                  <a:gd name="connsiteX13" fmla="*/ 447078 w 1075004"/>
                  <a:gd name="connsiteY13" fmla="*/ 345278 h 652173"/>
                  <a:gd name="connsiteX14" fmla="*/ 421371 w 1075004"/>
                  <a:gd name="connsiteY14" fmla="*/ 345279 h 652173"/>
                  <a:gd name="connsiteX15" fmla="*/ 421371 w 1075004"/>
                  <a:gd name="connsiteY15" fmla="*/ 368601 h 652173"/>
                  <a:gd name="connsiteX16" fmla="*/ 447078 w 1075004"/>
                  <a:gd name="connsiteY16" fmla="*/ 368601 h 652173"/>
                  <a:gd name="connsiteX17" fmla="*/ 464104 w 1075004"/>
                  <a:gd name="connsiteY17" fmla="*/ 385627 h 652173"/>
                  <a:gd name="connsiteX18" fmla="*/ 464104 w 1075004"/>
                  <a:gd name="connsiteY18" fmla="*/ 385627 h 652173"/>
                  <a:gd name="connsiteX19" fmla="*/ 447079 w 1075004"/>
                  <a:gd name="connsiteY19" fmla="*/ 402652 h 652173"/>
                  <a:gd name="connsiteX20" fmla="*/ 421371 w 1075004"/>
                  <a:gd name="connsiteY20" fmla="*/ 402652 h 652173"/>
                  <a:gd name="connsiteX21" fmla="*/ 421370 w 1075004"/>
                  <a:gd name="connsiteY21" fmla="*/ 417162 h 652173"/>
                  <a:gd name="connsiteX22" fmla="*/ 762267 w 1075004"/>
                  <a:gd name="connsiteY22" fmla="*/ 381332 h 652173"/>
                  <a:gd name="connsiteX23" fmla="*/ 780979 w 1075004"/>
                  <a:gd name="connsiteY23" fmla="*/ 396485 h 652173"/>
                  <a:gd name="connsiteX24" fmla="*/ 765828 w 1075004"/>
                  <a:gd name="connsiteY24" fmla="*/ 415197 h 652173"/>
                  <a:gd name="connsiteX25" fmla="*/ 415893 w 1075004"/>
                  <a:gd name="connsiteY25" fmla="*/ 451977 h 652173"/>
                  <a:gd name="connsiteX26" fmla="*/ 397181 w 1075004"/>
                  <a:gd name="connsiteY26" fmla="*/ 436824 h 652173"/>
                  <a:gd name="connsiteX27" fmla="*/ 398889 w 1075004"/>
                  <a:gd name="connsiteY27" fmla="*/ 431060 h 652173"/>
                  <a:gd name="connsiteX28" fmla="*/ 398669 w 1075004"/>
                  <a:gd name="connsiteY28" fmla="*/ 430530 h 652173"/>
                  <a:gd name="connsiteX29" fmla="*/ 398669 w 1075004"/>
                  <a:gd name="connsiteY29" fmla="*/ 402652 h 652173"/>
                  <a:gd name="connsiteX30" fmla="*/ 372962 w 1075004"/>
                  <a:gd name="connsiteY30" fmla="*/ 402653 h 652173"/>
                  <a:gd name="connsiteX31" fmla="*/ 355936 w 1075004"/>
                  <a:gd name="connsiteY31" fmla="*/ 385627 h 652173"/>
                  <a:gd name="connsiteX32" fmla="*/ 372962 w 1075004"/>
                  <a:gd name="connsiteY32" fmla="*/ 368601 h 652173"/>
                  <a:gd name="connsiteX33" fmla="*/ 398669 w 1075004"/>
                  <a:gd name="connsiteY33" fmla="*/ 368601 h 652173"/>
                  <a:gd name="connsiteX34" fmla="*/ 398669 w 1075004"/>
                  <a:gd name="connsiteY34" fmla="*/ 345279 h 652173"/>
                  <a:gd name="connsiteX35" fmla="*/ 372962 w 1075004"/>
                  <a:gd name="connsiteY35" fmla="*/ 345279 h 652173"/>
                  <a:gd name="connsiteX36" fmla="*/ 355936 w 1075004"/>
                  <a:gd name="connsiteY36" fmla="*/ 328253 h 652173"/>
                  <a:gd name="connsiteX37" fmla="*/ 372962 w 1075004"/>
                  <a:gd name="connsiteY37" fmla="*/ 311228 h 652173"/>
                  <a:gd name="connsiteX38" fmla="*/ 398669 w 1075004"/>
                  <a:gd name="connsiteY38" fmla="*/ 311227 h 652173"/>
                  <a:gd name="connsiteX39" fmla="*/ 398669 w 1075004"/>
                  <a:gd name="connsiteY39" fmla="*/ 287905 h 652173"/>
                  <a:gd name="connsiteX40" fmla="*/ 372962 w 1075004"/>
                  <a:gd name="connsiteY40" fmla="*/ 287905 h 652173"/>
                  <a:gd name="connsiteX41" fmla="*/ 355936 w 1075004"/>
                  <a:gd name="connsiteY41" fmla="*/ 270880 h 652173"/>
                  <a:gd name="connsiteX42" fmla="*/ 372962 w 1075004"/>
                  <a:gd name="connsiteY42" fmla="*/ 253854 h 652173"/>
                  <a:gd name="connsiteX43" fmla="*/ 398669 w 1075004"/>
                  <a:gd name="connsiteY43" fmla="*/ 253854 h 652173"/>
                  <a:gd name="connsiteX44" fmla="*/ 398669 w 1075004"/>
                  <a:gd name="connsiteY44" fmla="*/ 226224 h 652173"/>
                  <a:gd name="connsiteX45" fmla="*/ 399282 w 1075004"/>
                  <a:gd name="connsiteY45" fmla="*/ 224745 h 652173"/>
                  <a:gd name="connsiteX46" fmla="*/ 397875 w 1075004"/>
                  <a:gd name="connsiteY46" fmla="*/ 220285 h 652173"/>
                  <a:gd name="connsiteX47" fmla="*/ 416320 w 1075004"/>
                  <a:gd name="connsiteY47" fmla="*/ 204807 h 652173"/>
                  <a:gd name="connsiteX48" fmla="*/ 766843 w 1075004"/>
                  <a:gd name="connsiteY48" fmla="*/ 235474 h 652173"/>
                  <a:gd name="connsiteX49" fmla="*/ 782320 w 1075004"/>
                  <a:gd name="connsiteY49" fmla="*/ 253919 h 652173"/>
                  <a:gd name="connsiteX50" fmla="*/ 787242 w 1075004"/>
                  <a:gd name="connsiteY50" fmla="*/ 326087 h 652173"/>
                  <a:gd name="connsiteX51" fmla="*/ 785600 w 1075004"/>
                  <a:gd name="connsiteY51" fmla="*/ 324445 h 652173"/>
                  <a:gd name="connsiteX52" fmla="*/ 785600 w 1075004"/>
                  <a:gd name="connsiteY52" fmla="*/ 237207 h 652173"/>
                  <a:gd name="connsiteX53" fmla="*/ 722115 w 1075004"/>
                  <a:gd name="connsiteY53" fmla="*/ 173722 h 652173"/>
                  <a:gd name="connsiteX54" fmla="*/ 634876 w 1075004"/>
                  <a:gd name="connsiteY54" fmla="*/ 173722 h 652173"/>
                  <a:gd name="connsiteX55" fmla="*/ 556664 w 1075004"/>
                  <a:gd name="connsiteY55" fmla="*/ 95509 h 652173"/>
                  <a:gd name="connsiteX56" fmla="*/ 95508 w 1075004"/>
                  <a:gd name="connsiteY56" fmla="*/ 95509 h 652173"/>
                  <a:gd name="connsiteX57" fmla="*/ 0 w 1075004"/>
                  <a:gd name="connsiteY57" fmla="*/ 326087 h 652173"/>
                  <a:gd name="connsiteX58" fmla="*/ 95508 w 1075004"/>
                  <a:gd name="connsiteY58" fmla="*/ 556665 h 652173"/>
                  <a:gd name="connsiteX59" fmla="*/ 556664 w 1075004"/>
                  <a:gd name="connsiteY59" fmla="*/ 556665 h 652173"/>
                  <a:gd name="connsiteX60" fmla="*/ 634877 w 1075004"/>
                  <a:gd name="connsiteY60" fmla="*/ 478452 h 652173"/>
                  <a:gd name="connsiteX61" fmla="*/ 722116 w 1075004"/>
                  <a:gd name="connsiteY61" fmla="*/ 478453 h 652173"/>
                  <a:gd name="connsiteX62" fmla="*/ 785600 w 1075004"/>
                  <a:gd name="connsiteY62" fmla="*/ 414968 h 652173"/>
                  <a:gd name="connsiteX63" fmla="*/ 785600 w 1075004"/>
                  <a:gd name="connsiteY63" fmla="*/ 327729 h 652173"/>
                  <a:gd name="connsiteX64" fmla="*/ 893383 w 1075004"/>
                  <a:gd name="connsiteY64" fmla="*/ 437430 h 652173"/>
                  <a:gd name="connsiteX65" fmla="*/ 893383 w 1075004"/>
                  <a:gd name="connsiteY65" fmla="*/ 214743 h 652173"/>
                  <a:gd name="connsiteX66" fmla="*/ 864082 w 1075004"/>
                  <a:gd name="connsiteY66" fmla="*/ 185442 h 652173"/>
                  <a:gd name="connsiteX67" fmla="*/ 834781 w 1075004"/>
                  <a:gd name="connsiteY67" fmla="*/ 214743 h 652173"/>
                  <a:gd name="connsiteX68" fmla="*/ 834781 w 1075004"/>
                  <a:gd name="connsiteY68" fmla="*/ 437431 h 652173"/>
                  <a:gd name="connsiteX69" fmla="*/ 864082 w 1075004"/>
                  <a:gd name="connsiteY69" fmla="*/ 466732 h 652173"/>
                  <a:gd name="connsiteX70" fmla="*/ 864082 w 1075004"/>
                  <a:gd name="connsiteY70" fmla="*/ 466731 h 652173"/>
                  <a:gd name="connsiteX71" fmla="*/ 893383 w 1075004"/>
                  <a:gd name="connsiteY71" fmla="*/ 437430 h 652173"/>
                  <a:gd name="connsiteX72" fmla="*/ 984194 w 1075004"/>
                  <a:gd name="connsiteY72" fmla="*/ 425710 h 652173"/>
                  <a:gd name="connsiteX73" fmla="*/ 984193 w 1075004"/>
                  <a:gd name="connsiteY73" fmla="*/ 226463 h 652173"/>
                  <a:gd name="connsiteX74" fmla="*/ 954892 w 1075004"/>
                  <a:gd name="connsiteY74" fmla="*/ 197162 h 652173"/>
                  <a:gd name="connsiteX75" fmla="*/ 925591 w 1075004"/>
                  <a:gd name="connsiteY75" fmla="*/ 226463 h 652173"/>
                  <a:gd name="connsiteX76" fmla="*/ 925591 w 1075004"/>
                  <a:gd name="connsiteY76" fmla="*/ 425710 h 652173"/>
                  <a:gd name="connsiteX77" fmla="*/ 954892 w 1075004"/>
                  <a:gd name="connsiteY77" fmla="*/ 455011 h 652173"/>
                  <a:gd name="connsiteX78" fmla="*/ 954892 w 1075004"/>
                  <a:gd name="connsiteY78" fmla="*/ 455011 h 652173"/>
                  <a:gd name="connsiteX79" fmla="*/ 984194 w 1075004"/>
                  <a:gd name="connsiteY79" fmla="*/ 425710 h 652173"/>
                  <a:gd name="connsiteX80" fmla="*/ 1075004 w 1075004"/>
                  <a:gd name="connsiteY80" fmla="*/ 402268 h 652173"/>
                  <a:gd name="connsiteX81" fmla="*/ 1075003 w 1075004"/>
                  <a:gd name="connsiteY81" fmla="*/ 249904 h 652173"/>
                  <a:gd name="connsiteX82" fmla="*/ 1045703 w 1075004"/>
                  <a:gd name="connsiteY82" fmla="*/ 220603 h 652173"/>
                  <a:gd name="connsiteX83" fmla="*/ 1016401 w 1075004"/>
                  <a:gd name="connsiteY83" fmla="*/ 249904 h 652173"/>
                  <a:gd name="connsiteX84" fmla="*/ 1016402 w 1075004"/>
                  <a:gd name="connsiteY84" fmla="*/ 402269 h 652173"/>
                  <a:gd name="connsiteX85" fmla="*/ 1045703 w 1075004"/>
                  <a:gd name="connsiteY85" fmla="*/ 431570 h 652173"/>
                  <a:gd name="connsiteX86" fmla="*/ 1045703 w 1075004"/>
                  <a:gd name="connsiteY86" fmla="*/ 431570 h 652173"/>
                  <a:gd name="connsiteX87" fmla="*/ 1075004 w 1075004"/>
                  <a:gd name="connsiteY87" fmla="*/ 402268 h 6521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</a:cxnLst>
                <a:rect l="l" t="t" r="r" b="b"/>
                <a:pathLst>
                  <a:path w="1075004" h="652173">
                    <a:moveTo>
                      <a:pt x="782320" y="253919"/>
                    </a:moveTo>
                    <a:cubicBezTo>
                      <a:pt x="781500" y="263286"/>
                      <a:pt x="773242" y="270215"/>
                      <a:pt x="763875" y="269396"/>
                    </a:cubicBezTo>
                    <a:cubicBezTo>
                      <a:pt x="649707" y="259408"/>
                      <a:pt x="535539" y="249420"/>
                      <a:pt x="421371" y="239431"/>
                    </a:cubicBezTo>
                    <a:lnTo>
                      <a:pt x="421370" y="253854"/>
                    </a:lnTo>
                    <a:lnTo>
                      <a:pt x="447078" y="253854"/>
                    </a:lnTo>
                    <a:cubicBezTo>
                      <a:pt x="456482" y="253853"/>
                      <a:pt x="464103" y="261476"/>
                      <a:pt x="464104" y="270880"/>
                    </a:cubicBezTo>
                    <a:lnTo>
                      <a:pt x="464104" y="270879"/>
                    </a:lnTo>
                    <a:cubicBezTo>
                      <a:pt x="464104" y="280282"/>
                      <a:pt x="456482" y="287905"/>
                      <a:pt x="447078" y="287905"/>
                    </a:cubicBezTo>
                    <a:cubicBezTo>
                      <a:pt x="438509" y="287905"/>
                      <a:pt x="429939" y="287904"/>
                      <a:pt x="421371" y="287905"/>
                    </a:cubicBezTo>
                    <a:lnTo>
                      <a:pt x="421371" y="311227"/>
                    </a:lnTo>
                    <a:lnTo>
                      <a:pt x="447078" y="311227"/>
                    </a:lnTo>
                    <a:cubicBezTo>
                      <a:pt x="456482" y="311227"/>
                      <a:pt x="464104" y="318850"/>
                      <a:pt x="464104" y="328253"/>
                    </a:cubicBezTo>
                    <a:lnTo>
                      <a:pt x="464104" y="328253"/>
                    </a:lnTo>
                    <a:cubicBezTo>
                      <a:pt x="464104" y="337655"/>
                      <a:pt x="456482" y="345278"/>
                      <a:pt x="447078" y="345278"/>
                    </a:cubicBezTo>
                    <a:cubicBezTo>
                      <a:pt x="438510" y="345278"/>
                      <a:pt x="429939" y="345278"/>
                      <a:pt x="421371" y="345279"/>
                    </a:cubicBezTo>
                    <a:lnTo>
                      <a:pt x="421371" y="368601"/>
                    </a:lnTo>
                    <a:lnTo>
                      <a:pt x="447078" y="368601"/>
                    </a:lnTo>
                    <a:cubicBezTo>
                      <a:pt x="456482" y="368601"/>
                      <a:pt x="464104" y="376223"/>
                      <a:pt x="464104" y="385627"/>
                    </a:cubicBezTo>
                    <a:lnTo>
                      <a:pt x="464104" y="385627"/>
                    </a:lnTo>
                    <a:cubicBezTo>
                      <a:pt x="464104" y="395030"/>
                      <a:pt x="456481" y="402652"/>
                      <a:pt x="447079" y="402652"/>
                    </a:cubicBezTo>
                    <a:cubicBezTo>
                      <a:pt x="438509" y="402652"/>
                      <a:pt x="429940" y="402652"/>
                      <a:pt x="421371" y="402652"/>
                    </a:cubicBezTo>
                    <a:lnTo>
                      <a:pt x="421370" y="417162"/>
                    </a:lnTo>
                    <a:lnTo>
                      <a:pt x="762267" y="381332"/>
                    </a:lnTo>
                    <a:cubicBezTo>
                      <a:pt x="771619" y="380350"/>
                      <a:pt x="779997" y="387134"/>
                      <a:pt x="780979" y="396485"/>
                    </a:cubicBezTo>
                    <a:cubicBezTo>
                      <a:pt x="781963" y="405837"/>
                      <a:pt x="775179" y="414214"/>
                      <a:pt x="765828" y="415197"/>
                    </a:cubicBezTo>
                    <a:cubicBezTo>
                      <a:pt x="649182" y="427457"/>
                      <a:pt x="532538" y="439718"/>
                      <a:pt x="415893" y="451977"/>
                    </a:cubicBezTo>
                    <a:cubicBezTo>
                      <a:pt x="406541" y="452960"/>
                      <a:pt x="398164" y="446176"/>
                      <a:pt x="397181" y="436824"/>
                    </a:cubicBezTo>
                    <a:cubicBezTo>
                      <a:pt x="396959" y="434720"/>
                      <a:pt x="397132" y="432665"/>
                      <a:pt x="398889" y="431060"/>
                    </a:cubicBezTo>
                    <a:lnTo>
                      <a:pt x="398669" y="430530"/>
                    </a:lnTo>
                    <a:lnTo>
                      <a:pt x="398669" y="402652"/>
                    </a:lnTo>
                    <a:lnTo>
                      <a:pt x="372962" y="402653"/>
                    </a:lnTo>
                    <a:cubicBezTo>
                      <a:pt x="363559" y="402653"/>
                      <a:pt x="355936" y="395031"/>
                      <a:pt x="355936" y="385627"/>
                    </a:cubicBezTo>
                    <a:cubicBezTo>
                      <a:pt x="355936" y="376224"/>
                      <a:pt x="363558" y="368601"/>
                      <a:pt x="372962" y="368601"/>
                    </a:cubicBezTo>
                    <a:lnTo>
                      <a:pt x="398669" y="368601"/>
                    </a:lnTo>
                    <a:lnTo>
                      <a:pt x="398669" y="345279"/>
                    </a:lnTo>
                    <a:lnTo>
                      <a:pt x="372962" y="345279"/>
                    </a:lnTo>
                    <a:cubicBezTo>
                      <a:pt x="363559" y="345278"/>
                      <a:pt x="355937" y="337656"/>
                      <a:pt x="355936" y="328253"/>
                    </a:cubicBezTo>
                    <a:cubicBezTo>
                      <a:pt x="355937" y="318850"/>
                      <a:pt x="363559" y="311227"/>
                      <a:pt x="372962" y="311228"/>
                    </a:cubicBezTo>
                    <a:lnTo>
                      <a:pt x="398669" y="311227"/>
                    </a:lnTo>
                    <a:lnTo>
                      <a:pt x="398669" y="287905"/>
                    </a:lnTo>
                    <a:lnTo>
                      <a:pt x="372962" y="287905"/>
                    </a:lnTo>
                    <a:cubicBezTo>
                      <a:pt x="363559" y="287905"/>
                      <a:pt x="355936" y="280283"/>
                      <a:pt x="355936" y="270880"/>
                    </a:cubicBezTo>
                    <a:cubicBezTo>
                      <a:pt x="355936" y="261476"/>
                      <a:pt x="363559" y="253854"/>
                      <a:pt x="372962" y="253854"/>
                    </a:cubicBezTo>
                    <a:lnTo>
                      <a:pt x="398669" y="253854"/>
                    </a:lnTo>
                    <a:lnTo>
                      <a:pt x="398669" y="226224"/>
                    </a:lnTo>
                    <a:cubicBezTo>
                      <a:pt x="398669" y="225699"/>
                      <a:pt x="398705" y="225182"/>
                      <a:pt x="399282" y="224745"/>
                    </a:cubicBezTo>
                    <a:lnTo>
                      <a:pt x="397875" y="220285"/>
                    </a:lnTo>
                    <a:cubicBezTo>
                      <a:pt x="398695" y="210917"/>
                      <a:pt x="406953" y="203988"/>
                      <a:pt x="416320" y="204807"/>
                    </a:cubicBezTo>
                    <a:lnTo>
                      <a:pt x="766843" y="235474"/>
                    </a:lnTo>
                    <a:cubicBezTo>
                      <a:pt x="776210" y="236294"/>
                      <a:pt x="783139" y="244551"/>
                      <a:pt x="782320" y="253919"/>
                    </a:cubicBezTo>
                    <a:close/>
                    <a:moveTo>
                      <a:pt x="787242" y="326087"/>
                    </a:moveTo>
                    <a:lnTo>
                      <a:pt x="785600" y="324445"/>
                    </a:lnTo>
                    <a:lnTo>
                      <a:pt x="785600" y="237207"/>
                    </a:lnTo>
                    <a:cubicBezTo>
                      <a:pt x="785600" y="202145"/>
                      <a:pt x="757177" y="173722"/>
                      <a:pt x="722115" y="173722"/>
                    </a:cubicBezTo>
                    <a:lnTo>
                      <a:pt x="634876" y="173722"/>
                    </a:lnTo>
                    <a:cubicBezTo>
                      <a:pt x="608805" y="147651"/>
                      <a:pt x="582735" y="121579"/>
                      <a:pt x="556664" y="95509"/>
                    </a:cubicBezTo>
                    <a:cubicBezTo>
                      <a:pt x="429319" y="-31836"/>
                      <a:pt x="222853" y="-31836"/>
                      <a:pt x="95508" y="95509"/>
                    </a:cubicBezTo>
                    <a:cubicBezTo>
                      <a:pt x="31836" y="159181"/>
                      <a:pt x="0" y="242634"/>
                      <a:pt x="0" y="326087"/>
                    </a:cubicBezTo>
                    <a:cubicBezTo>
                      <a:pt x="0" y="409540"/>
                      <a:pt x="31836" y="492992"/>
                      <a:pt x="95508" y="556665"/>
                    </a:cubicBezTo>
                    <a:cubicBezTo>
                      <a:pt x="222853" y="684010"/>
                      <a:pt x="429320" y="684010"/>
                      <a:pt x="556664" y="556665"/>
                    </a:cubicBezTo>
                    <a:lnTo>
                      <a:pt x="634877" y="478452"/>
                    </a:lnTo>
                    <a:lnTo>
                      <a:pt x="722116" y="478453"/>
                    </a:lnTo>
                    <a:cubicBezTo>
                      <a:pt x="757178" y="478452"/>
                      <a:pt x="785600" y="450029"/>
                      <a:pt x="785600" y="414968"/>
                    </a:cubicBezTo>
                    <a:lnTo>
                      <a:pt x="785600" y="327729"/>
                    </a:lnTo>
                    <a:close/>
                    <a:moveTo>
                      <a:pt x="893383" y="437430"/>
                    </a:moveTo>
                    <a:lnTo>
                      <a:pt x="893383" y="214743"/>
                    </a:lnTo>
                    <a:cubicBezTo>
                      <a:pt x="893383" y="198561"/>
                      <a:pt x="880265" y="185442"/>
                      <a:pt x="864082" y="185442"/>
                    </a:cubicBezTo>
                    <a:cubicBezTo>
                      <a:pt x="847899" y="185442"/>
                      <a:pt x="834781" y="198561"/>
                      <a:pt x="834781" y="214743"/>
                    </a:cubicBezTo>
                    <a:lnTo>
                      <a:pt x="834781" y="437431"/>
                    </a:lnTo>
                    <a:cubicBezTo>
                      <a:pt x="834781" y="453613"/>
                      <a:pt x="847900" y="466732"/>
                      <a:pt x="864082" y="466732"/>
                    </a:cubicBezTo>
                    <a:lnTo>
                      <a:pt x="864082" y="466731"/>
                    </a:lnTo>
                    <a:cubicBezTo>
                      <a:pt x="880265" y="466731"/>
                      <a:pt x="893383" y="453613"/>
                      <a:pt x="893383" y="437430"/>
                    </a:cubicBezTo>
                    <a:close/>
                    <a:moveTo>
                      <a:pt x="984194" y="425710"/>
                    </a:moveTo>
                    <a:lnTo>
                      <a:pt x="984193" y="226463"/>
                    </a:lnTo>
                    <a:cubicBezTo>
                      <a:pt x="984193" y="210281"/>
                      <a:pt x="971075" y="197163"/>
                      <a:pt x="954892" y="197162"/>
                    </a:cubicBezTo>
                    <a:cubicBezTo>
                      <a:pt x="938710" y="197163"/>
                      <a:pt x="925591" y="210281"/>
                      <a:pt x="925591" y="226463"/>
                    </a:cubicBezTo>
                    <a:lnTo>
                      <a:pt x="925591" y="425710"/>
                    </a:lnTo>
                    <a:cubicBezTo>
                      <a:pt x="925591" y="441893"/>
                      <a:pt x="938710" y="455011"/>
                      <a:pt x="954892" y="455011"/>
                    </a:cubicBezTo>
                    <a:lnTo>
                      <a:pt x="954892" y="455011"/>
                    </a:lnTo>
                    <a:cubicBezTo>
                      <a:pt x="971075" y="455011"/>
                      <a:pt x="984194" y="441892"/>
                      <a:pt x="984194" y="425710"/>
                    </a:cubicBezTo>
                    <a:close/>
                    <a:moveTo>
                      <a:pt x="1075004" y="402268"/>
                    </a:moveTo>
                    <a:lnTo>
                      <a:pt x="1075003" y="249904"/>
                    </a:lnTo>
                    <a:cubicBezTo>
                      <a:pt x="1075003" y="233721"/>
                      <a:pt x="1061885" y="220603"/>
                      <a:pt x="1045703" y="220603"/>
                    </a:cubicBezTo>
                    <a:cubicBezTo>
                      <a:pt x="1029520" y="220603"/>
                      <a:pt x="1016401" y="233721"/>
                      <a:pt x="1016401" y="249904"/>
                    </a:cubicBezTo>
                    <a:lnTo>
                      <a:pt x="1016402" y="402269"/>
                    </a:lnTo>
                    <a:cubicBezTo>
                      <a:pt x="1016402" y="418451"/>
                      <a:pt x="1029520" y="431570"/>
                      <a:pt x="1045703" y="431570"/>
                    </a:cubicBezTo>
                    <a:lnTo>
                      <a:pt x="1045703" y="431570"/>
                    </a:lnTo>
                    <a:cubicBezTo>
                      <a:pt x="1061885" y="431570"/>
                      <a:pt x="1075004" y="418451"/>
                      <a:pt x="1075004" y="40226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C73F96A9-005E-4C84-A450-37F8DB91491A}"/>
              </a:ext>
            </a:extLst>
          </p:cNvPr>
          <p:cNvSpPr txBox="1"/>
          <p:nvPr/>
        </p:nvSpPr>
        <p:spPr>
          <a:xfrm>
            <a:off x="931405" y="4686900"/>
            <a:ext cx="10329189" cy="1040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>
              <a:spcBef>
                <a:spcPct val="20000"/>
              </a:spcBef>
            </a:pPr>
            <a:r>
              <a:rPr lang="ko-KR" altLang="en-US" sz="2800" b="1" dirty="0">
                <a:ea typeface="Microsoft YaHei" panose="020B0503020204020204" pitchFamily="34" charset="-122"/>
                <a:sym typeface="Arial" panose="020B0604020202020204" pitchFamily="34" charset="0"/>
              </a:rPr>
              <a:t>암호체계의 안정성은 키의 비밀성에 의존 해야 한다</a:t>
            </a:r>
            <a:r>
              <a:rPr lang="en-US" altLang="ko-KR" sz="2800" b="1" dirty="0">
                <a:ea typeface="Microsoft YaHei" panose="020B0503020204020204" pitchFamily="34" charset="-122"/>
                <a:sym typeface="Arial" panose="020B0604020202020204" pitchFamily="34" charset="0"/>
              </a:rPr>
              <a:t>.</a:t>
            </a:r>
          </a:p>
          <a:p>
            <a:pPr lvl="1" algn="ctr">
              <a:spcBef>
                <a:spcPct val="20000"/>
              </a:spcBef>
            </a:pPr>
            <a:endParaRPr lang="en-US" altLang="ko-KR" sz="2800" b="1" dirty="0"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9605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다이아몬드 11">
            <a:extLst>
              <a:ext uri="{FF2B5EF4-FFF2-40B4-BE49-F238E27FC236}">
                <a16:creationId xmlns:a16="http://schemas.microsoft.com/office/drawing/2014/main" id="{C6534B05-D2DF-4381-A2FD-21551B20B97D}"/>
              </a:ext>
            </a:extLst>
          </p:cNvPr>
          <p:cNvSpPr/>
          <p:nvPr/>
        </p:nvSpPr>
        <p:spPr>
          <a:xfrm>
            <a:off x="3444240" y="758810"/>
            <a:ext cx="5303520" cy="5303520"/>
          </a:xfrm>
          <a:prstGeom prst="diamon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다이아몬드 6">
            <a:extLst>
              <a:ext uri="{FF2B5EF4-FFF2-40B4-BE49-F238E27FC236}">
                <a16:creationId xmlns:a16="http://schemas.microsoft.com/office/drawing/2014/main" id="{D4D9D50C-19BB-4E97-B7B9-B680EC942F5C}"/>
              </a:ext>
            </a:extLst>
          </p:cNvPr>
          <p:cNvSpPr/>
          <p:nvPr/>
        </p:nvSpPr>
        <p:spPr>
          <a:xfrm>
            <a:off x="3538284" y="852854"/>
            <a:ext cx="5115432" cy="5115432"/>
          </a:xfrm>
          <a:prstGeom prst="diamond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216BA09-FC43-4E7C-8BC8-5D755EF55B29}"/>
              </a:ext>
            </a:extLst>
          </p:cNvPr>
          <p:cNvSpPr txBox="1"/>
          <p:nvPr/>
        </p:nvSpPr>
        <p:spPr>
          <a:xfrm>
            <a:off x="8747760" y="3025849"/>
            <a:ext cx="29547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bg1"/>
                </a:solidFill>
                <a:latin typeface="Sandoll 네모니 01 Basic" panose="020B0600000101010101" pitchFamily="34" charset="-127"/>
                <a:ea typeface="Sandoll 네모니 01 Basic" panose="020B0600000101010101" pitchFamily="34" charset="-127"/>
              </a:rPr>
              <a:t>고전 암호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ADF977C-6BB9-4B4A-AFE9-8EA2679AB6D4}"/>
              </a:ext>
            </a:extLst>
          </p:cNvPr>
          <p:cNvSpPr txBox="1"/>
          <p:nvPr/>
        </p:nvSpPr>
        <p:spPr>
          <a:xfrm>
            <a:off x="8303437" y="3993083"/>
            <a:ext cx="384336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Sandoll 광화문" panose="020B0600000101010101" pitchFamily="34" charset="-127"/>
                <a:ea typeface="Sandoll 광화문" panose="020B0600000101010101" pitchFamily="34" charset="-127"/>
              </a:rPr>
              <a:t>단순 치환</a:t>
            </a:r>
            <a:r>
              <a:rPr lang="en-US" altLang="ko-KR" b="1" dirty="0">
                <a:solidFill>
                  <a:schemeClr val="bg1"/>
                </a:solidFill>
                <a:latin typeface="Sandoll 광화문" panose="020B0600000101010101" pitchFamily="34" charset="-127"/>
                <a:ea typeface="Sandoll 광화문" panose="020B0600000101010101" pitchFamily="34" charset="-127"/>
              </a:rPr>
              <a:t>,</a:t>
            </a:r>
            <a:r>
              <a:rPr lang="ko-KR" altLang="en-US" b="1" dirty="0">
                <a:solidFill>
                  <a:schemeClr val="bg1"/>
                </a:solidFill>
                <a:latin typeface="Sandoll 광화문" panose="020B0600000101010101" pitchFamily="34" charset="-127"/>
                <a:ea typeface="Sandoll 광화문" panose="020B0600000101010101" pitchFamily="34" charset="-127"/>
              </a:rPr>
              <a:t> 이중 전위</a:t>
            </a:r>
            <a:r>
              <a:rPr lang="en-US" altLang="ko-KR" b="1" dirty="0">
                <a:solidFill>
                  <a:schemeClr val="bg1"/>
                </a:solidFill>
                <a:latin typeface="Sandoll 광화문" panose="020B0600000101010101" pitchFamily="34" charset="-127"/>
                <a:ea typeface="Sandoll 광화문" panose="020B0600000101010101" pitchFamily="34" charset="-127"/>
              </a:rPr>
              <a:t>, </a:t>
            </a:r>
            <a:r>
              <a:rPr lang="ko-KR" altLang="en-US" b="1" dirty="0">
                <a:solidFill>
                  <a:schemeClr val="bg1"/>
                </a:solidFill>
                <a:latin typeface="Sandoll 광화문" panose="020B0600000101010101" pitchFamily="34" charset="-127"/>
                <a:ea typeface="Sandoll 광화문" panose="020B0600000101010101" pitchFamily="34" charset="-127"/>
              </a:rPr>
              <a:t>일회성 암호</a:t>
            </a:r>
            <a:endParaRPr lang="en-US" altLang="ko-KR" b="1" dirty="0">
              <a:solidFill>
                <a:schemeClr val="bg1"/>
              </a:solidFill>
              <a:latin typeface="Sandoll 광화문" panose="020B0600000101010101" pitchFamily="34" charset="-127"/>
              <a:ea typeface="Sandoll 광화문" panose="020B060000010101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9339E7E-E491-434A-A906-91D3E520FD58}"/>
              </a:ext>
            </a:extLst>
          </p:cNvPr>
          <p:cNvSpPr txBox="1"/>
          <p:nvPr/>
        </p:nvSpPr>
        <p:spPr>
          <a:xfrm>
            <a:off x="-49286" y="3025849"/>
            <a:ext cx="36926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rgbClr val="4472C4"/>
                </a:solidFill>
              </a:rPr>
              <a:t>CHAPTER 2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DDB46B00-3163-48D5-99D0-264ACC7BC79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9" y="5888300"/>
            <a:ext cx="608645" cy="947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161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>
            <a:extLst>
              <a:ext uri="{FF2B5EF4-FFF2-40B4-BE49-F238E27FC236}">
                <a16:creationId xmlns:a16="http://schemas.microsoft.com/office/drawing/2014/main" id="{7DAAA1F5-1560-406B-95BB-B5825DD0EBC2}"/>
              </a:ext>
            </a:extLst>
          </p:cNvPr>
          <p:cNvGrpSpPr>
            <a:grpSpLocks/>
          </p:cNvGrpSpPr>
          <p:nvPr/>
        </p:nvGrpSpPr>
        <p:grpSpPr bwMode="auto">
          <a:xfrm>
            <a:off x="896864" y="2942918"/>
            <a:ext cx="10195072" cy="2032000"/>
            <a:chOff x="316" y="1933"/>
            <a:chExt cx="5233" cy="1043"/>
          </a:xfrm>
        </p:grpSpPr>
        <p:sp>
          <p:nvSpPr>
            <p:cNvPr id="6" name="Rectangle 6">
              <a:extLst>
                <a:ext uri="{FF2B5EF4-FFF2-40B4-BE49-F238E27FC236}">
                  <a16:creationId xmlns:a16="http://schemas.microsoft.com/office/drawing/2014/main" id="{0B2ECB9E-8BE7-4C79-A662-25FDA4E6B4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6" y="1933"/>
              <a:ext cx="181" cy="272"/>
            </a:xfrm>
            <a:prstGeom prst="rect">
              <a:avLst/>
            </a:prstGeom>
            <a:solidFill>
              <a:srgbClr val="8DF3DB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 algn="ctr"/>
              <a:r>
                <a:rPr lang="en-US" altLang="ko-KR" dirty="0"/>
                <a:t>A</a:t>
              </a:r>
            </a:p>
          </p:txBody>
        </p:sp>
        <p:sp>
          <p:nvSpPr>
            <p:cNvPr id="7" name="Rectangle 7">
              <a:extLst>
                <a:ext uri="{FF2B5EF4-FFF2-40B4-BE49-F238E27FC236}">
                  <a16:creationId xmlns:a16="http://schemas.microsoft.com/office/drawing/2014/main" id="{E792D535-1760-4920-9AC6-A7E3E056B1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7" y="1933"/>
              <a:ext cx="181" cy="27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 algn="ctr"/>
              <a:r>
                <a:rPr lang="en-US" altLang="ko-KR" dirty="0"/>
                <a:t>B</a:t>
              </a:r>
            </a:p>
          </p:txBody>
        </p:sp>
        <p:sp>
          <p:nvSpPr>
            <p:cNvPr id="8" name="Rectangle 8">
              <a:extLst>
                <a:ext uri="{FF2B5EF4-FFF2-40B4-BE49-F238E27FC236}">
                  <a16:creationId xmlns:a16="http://schemas.microsoft.com/office/drawing/2014/main" id="{2F21941F-961D-4B47-B973-3C99B93897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9" y="1933"/>
              <a:ext cx="181" cy="27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 algn="ctr"/>
              <a:r>
                <a:rPr lang="en-US" altLang="ko-KR" dirty="0"/>
                <a:t>C</a:t>
              </a:r>
            </a:p>
          </p:txBody>
        </p:sp>
        <p:sp>
          <p:nvSpPr>
            <p:cNvPr id="9" name="Rectangle 9">
              <a:extLst>
                <a:ext uri="{FF2B5EF4-FFF2-40B4-BE49-F238E27FC236}">
                  <a16:creationId xmlns:a16="http://schemas.microsoft.com/office/drawing/2014/main" id="{66B88D65-7E97-4CCA-B501-0D30486659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0" y="1933"/>
              <a:ext cx="181" cy="27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 algn="ctr"/>
              <a:r>
                <a:rPr lang="en-US" altLang="ko-KR" dirty="0"/>
                <a:t>D</a:t>
              </a:r>
            </a:p>
          </p:txBody>
        </p:sp>
        <p:sp>
          <p:nvSpPr>
            <p:cNvPr id="10" name="Rectangle 10">
              <a:extLst>
                <a:ext uri="{FF2B5EF4-FFF2-40B4-BE49-F238E27FC236}">
                  <a16:creationId xmlns:a16="http://schemas.microsoft.com/office/drawing/2014/main" id="{A2C58ECE-94DA-4D37-BF73-302963E43B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5" y="1933"/>
              <a:ext cx="181" cy="27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 algn="ctr"/>
              <a:r>
                <a:rPr lang="en-US" altLang="ko-KR" dirty="0"/>
                <a:t>E</a:t>
              </a:r>
            </a:p>
          </p:txBody>
        </p:sp>
        <p:sp>
          <p:nvSpPr>
            <p:cNvPr id="11" name="Rectangle 11">
              <a:extLst>
                <a:ext uri="{FF2B5EF4-FFF2-40B4-BE49-F238E27FC236}">
                  <a16:creationId xmlns:a16="http://schemas.microsoft.com/office/drawing/2014/main" id="{68BA38DE-70DD-4FE1-A4A9-FC77EF5DD2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6" y="1933"/>
              <a:ext cx="181" cy="27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 algn="ctr"/>
              <a:r>
                <a:rPr lang="en-US" altLang="ko-KR" dirty="0"/>
                <a:t>F</a:t>
              </a:r>
            </a:p>
          </p:txBody>
        </p:sp>
        <p:sp>
          <p:nvSpPr>
            <p:cNvPr id="12" name="Rectangle 12">
              <a:extLst>
                <a:ext uri="{FF2B5EF4-FFF2-40B4-BE49-F238E27FC236}">
                  <a16:creationId xmlns:a16="http://schemas.microsoft.com/office/drawing/2014/main" id="{49F74524-16C0-4471-82E3-63E99F95BE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8" y="1933"/>
              <a:ext cx="181" cy="27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 algn="ctr"/>
              <a:r>
                <a:rPr lang="en-US" altLang="ko-KR" dirty="0"/>
                <a:t>G</a:t>
              </a:r>
            </a:p>
          </p:txBody>
        </p:sp>
        <p:sp>
          <p:nvSpPr>
            <p:cNvPr id="13" name="Rectangle 13">
              <a:extLst>
                <a:ext uri="{FF2B5EF4-FFF2-40B4-BE49-F238E27FC236}">
                  <a16:creationId xmlns:a16="http://schemas.microsoft.com/office/drawing/2014/main" id="{54F4ED2B-A517-4176-B6C2-82A3F56F78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79" y="1933"/>
              <a:ext cx="181" cy="27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 algn="ctr"/>
              <a:r>
                <a:rPr lang="en-US" altLang="ko-KR" dirty="0"/>
                <a:t>H</a:t>
              </a:r>
            </a:p>
          </p:txBody>
        </p:sp>
        <p:sp>
          <p:nvSpPr>
            <p:cNvPr id="14" name="Rectangle 14">
              <a:extLst>
                <a:ext uri="{FF2B5EF4-FFF2-40B4-BE49-F238E27FC236}">
                  <a16:creationId xmlns:a16="http://schemas.microsoft.com/office/drawing/2014/main" id="{D7DB8624-0575-4E39-9B86-DFC0A996EE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60" y="1933"/>
              <a:ext cx="181" cy="27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 algn="ctr"/>
              <a:r>
                <a:rPr lang="en-US" altLang="ko-KR" dirty="0"/>
                <a:t>I</a:t>
              </a:r>
            </a:p>
          </p:txBody>
        </p:sp>
        <p:sp>
          <p:nvSpPr>
            <p:cNvPr id="15" name="Rectangle 15">
              <a:extLst>
                <a:ext uri="{FF2B5EF4-FFF2-40B4-BE49-F238E27FC236}">
                  <a16:creationId xmlns:a16="http://schemas.microsoft.com/office/drawing/2014/main" id="{57DA87BC-FA8A-4C10-A568-D887B2FB59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1" y="1933"/>
              <a:ext cx="181" cy="27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 algn="ctr"/>
              <a:r>
                <a:rPr lang="en-US" altLang="ko-KR" dirty="0"/>
                <a:t>J</a:t>
              </a:r>
            </a:p>
          </p:txBody>
        </p:sp>
        <p:sp>
          <p:nvSpPr>
            <p:cNvPr id="16" name="Rectangle 16">
              <a:extLst>
                <a:ext uri="{FF2B5EF4-FFF2-40B4-BE49-F238E27FC236}">
                  <a16:creationId xmlns:a16="http://schemas.microsoft.com/office/drawing/2014/main" id="{EE6AD16D-5B0F-45A4-BBB2-E5B2EB46AB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23" y="1933"/>
              <a:ext cx="181" cy="27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 algn="ctr"/>
              <a:r>
                <a:rPr lang="en-US" altLang="ko-KR" dirty="0"/>
                <a:t>K</a:t>
              </a:r>
            </a:p>
          </p:txBody>
        </p:sp>
        <p:sp>
          <p:nvSpPr>
            <p:cNvPr id="17" name="Rectangle 17">
              <a:extLst>
                <a:ext uri="{FF2B5EF4-FFF2-40B4-BE49-F238E27FC236}">
                  <a16:creationId xmlns:a16="http://schemas.microsoft.com/office/drawing/2014/main" id="{2680DC7B-9C69-4789-895F-778CAA6671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04" y="1933"/>
              <a:ext cx="181" cy="27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 algn="ctr"/>
              <a:r>
                <a:rPr lang="en-US" altLang="ko-KR" dirty="0"/>
                <a:t>L</a:t>
              </a:r>
            </a:p>
          </p:txBody>
        </p:sp>
        <p:sp>
          <p:nvSpPr>
            <p:cNvPr id="18" name="Rectangle 18">
              <a:extLst>
                <a:ext uri="{FF2B5EF4-FFF2-40B4-BE49-F238E27FC236}">
                  <a16:creationId xmlns:a16="http://schemas.microsoft.com/office/drawing/2014/main" id="{DE883CFF-9618-4169-8517-BF69DC6585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86" y="1933"/>
              <a:ext cx="181" cy="27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 algn="ctr"/>
              <a:r>
                <a:rPr lang="en-US" altLang="ko-KR" dirty="0"/>
                <a:t>M</a:t>
              </a:r>
            </a:p>
          </p:txBody>
        </p:sp>
        <p:sp>
          <p:nvSpPr>
            <p:cNvPr id="19" name="Rectangle 19">
              <a:extLst>
                <a:ext uri="{FF2B5EF4-FFF2-40B4-BE49-F238E27FC236}">
                  <a16:creationId xmlns:a16="http://schemas.microsoft.com/office/drawing/2014/main" id="{4E57B99E-B9AE-427B-9527-DF0F9888C8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67" y="1933"/>
              <a:ext cx="181" cy="27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 algn="ctr"/>
              <a:r>
                <a:rPr lang="en-US" altLang="ko-KR" dirty="0"/>
                <a:t>N</a:t>
              </a:r>
            </a:p>
          </p:txBody>
        </p:sp>
        <p:sp>
          <p:nvSpPr>
            <p:cNvPr id="20" name="Rectangle 20">
              <a:extLst>
                <a:ext uri="{FF2B5EF4-FFF2-40B4-BE49-F238E27FC236}">
                  <a16:creationId xmlns:a16="http://schemas.microsoft.com/office/drawing/2014/main" id="{11EBA63E-DFE0-4F1A-9BD8-21B3E25DAF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49" y="1933"/>
              <a:ext cx="181" cy="27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 algn="ctr"/>
              <a:r>
                <a:rPr lang="en-US" altLang="ko-KR" dirty="0"/>
                <a:t>O</a:t>
              </a:r>
            </a:p>
          </p:txBody>
        </p:sp>
        <p:sp>
          <p:nvSpPr>
            <p:cNvPr id="21" name="Rectangle 21">
              <a:extLst>
                <a:ext uri="{FF2B5EF4-FFF2-40B4-BE49-F238E27FC236}">
                  <a16:creationId xmlns:a16="http://schemas.microsoft.com/office/drawing/2014/main" id="{90FD1839-EB51-4CFD-B36A-6E9185D4D4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30" y="1933"/>
              <a:ext cx="181" cy="27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 algn="ctr"/>
              <a:r>
                <a:rPr lang="en-US" altLang="ko-KR" dirty="0"/>
                <a:t>P</a:t>
              </a:r>
            </a:p>
          </p:txBody>
        </p:sp>
        <p:sp>
          <p:nvSpPr>
            <p:cNvPr id="22" name="Rectangle 22">
              <a:extLst>
                <a:ext uri="{FF2B5EF4-FFF2-40B4-BE49-F238E27FC236}">
                  <a16:creationId xmlns:a16="http://schemas.microsoft.com/office/drawing/2014/main" id="{6A98AFBA-8307-4771-A503-1AD0423228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06" y="1933"/>
              <a:ext cx="181" cy="27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 algn="ctr"/>
              <a:r>
                <a:rPr lang="en-US" altLang="ko-KR" dirty="0"/>
                <a:t>Q</a:t>
              </a:r>
            </a:p>
          </p:txBody>
        </p:sp>
        <p:sp>
          <p:nvSpPr>
            <p:cNvPr id="23" name="Rectangle 23">
              <a:extLst>
                <a:ext uri="{FF2B5EF4-FFF2-40B4-BE49-F238E27FC236}">
                  <a16:creationId xmlns:a16="http://schemas.microsoft.com/office/drawing/2014/main" id="{3FE7609F-B777-43C4-A25B-A7F981D73A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87" y="1933"/>
              <a:ext cx="181" cy="27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 algn="ctr"/>
              <a:r>
                <a:rPr lang="en-US" altLang="ko-KR" dirty="0"/>
                <a:t>R</a:t>
              </a:r>
            </a:p>
          </p:txBody>
        </p:sp>
        <p:sp>
          <p:nvSpPr>
            <p:cNvPr id="24" name="Rectangle 24">
              <a:extLst>
                <a:ext uri="{FF2B5EF4-FFF2-40B4-BE49-F238E27FC236}">
                  <a16:creationId xmlns:a16="http://schemas.microsoft.com/office/drawing/2014/main" id="{0E13DA75-B3A5-45D3-ACAA-F05D301356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68" y="1933"/>
              <a:ext cx="181" cy="27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 algn="ctr"/>
              <a:r>
                <a:rPr lang="en-US" altLang="ko-KR" dirty="0"/>
                <a:t>S</a:t>
              </a:r>
            </a:p>
          </p:txBody>
        </p:sp>
        <p:sp>
          <p:nvSpPr>
            <p:cNvPr id="25" name="Rectangle 25">
              <a:extLst>
                <a:ext uri="{FF2B5EF4-FFF2-40B4-BE49-F238E27FC236}">
                  <a16:creationId xmlns:a16="http://schemas.microsoft.com/office/drawing/2014/main" id="{8C1A7BCB-EE2F-4929-B6CC-B8FB3F401C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9" y="1933"/>
              <a:ext cx="181" cy="27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 algn="ctr"/>
              <a:r>
                <a:rPr lang="en-US" altLang="ko-KR" dirty="0"/>
                <a:t>T</a:t>
              </a:r>
            </a:p>
          </p:txBody>
        </p:sp>
        <p:sp>
          <p:nvSpPr>
            <p:cNvPr id="26" name="Rectangle 26">
              <a:extLst>
                <a:ext uri="{FF2B5EF4-FFF2-40B4-BE49-F238E27FC236}">
                  <a16:creationId xmlns:a16="http://schemas.microsoft.com/office/drawing/2014/main" id="{94B3C477-0D6C-49F6-A7D5-B683E51C04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1" y="1933"/>
              <a:ext cx="181" cy="27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 algn="ctr"/>
              <a:r>
                <a:rPr lang="en-US" altLang="ko-KR" dirty="0"/>
                <a:t>U</a:t>
              </a:r>
            </a:p>
          </p:txBody>
        </p:sp>
        <p:sp>
          <p:nvSpPr>
            <p:cNvPr id="27" name="Rectangle 27">
              <a:extLst>
                <a:ext uri="{FF2B5EF4-FFF2-40B4-BE49-F238E27FC236}">
                  <a16:creationId xmlns:a16="http://schemas.microsoft.com/office/drawing/2014/main" id="{2796D9B7-D669-4D68-A9AC-5F5F741D87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12" y="1933"/>
              <a:ext cx="181" cy="27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 algn="ctr"/>
              <a:r>
                <a:rPr lang="en-US" altLang="ko-KR" dirty="0"/>
                <a:t>V</a:t>
              </a:r>
            </a:p>
          </p:txBody>
        </p:sp>
        <p:sp>
          <p:nvSpPr>
            <p:cNvPr id="28" name="Rectangle 28">
              <a:extLst>
                <a:ext uri="{FF2B5EF4-FFF2-40B4-BE49-F238E27FC236}">
                  <a16:creationId xmlns:a16="http://schemas.microsoft.com/office/drawing/2014/main" id="{573CA4D5-852E-44B9-BC29-46B5C078AB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94" y="1933"/>
              <a:ext cx="181" cy="27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 algn="ctr"/>
              <a:r>
                <a:rPr lang="en-US" altLang="ko-KR" dirty="0"/>
                <a:t>W</a:t>
              </a:r>
            </a:p>
          </p:txBody>
        </p:sp>
        <p:sp>
          <p:nvSpPr>
            <p:cNvPr id="29" name="Rectangle 29">
              <a:extLst>
                <a:ext uri="{FF2B5EF4-FFF2-40B4-BE49-F238E27FC236}">
                  <a16:creationId xmlns:a16="http://schemas.microsoft.com/office/drawing/2014/main" id="{0D836226-416F-4083-83FC-C0F7259A39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5" y="1933"/>
              <a:ext cx="181" cy="27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 algn="ctr"/>
              <a:r>
                <a:rPr lang="en-US" altLang="ko-KR" dirty="0"/>
                <a:t>X</a:t>
              </a:r>
            </a:p>
          </p:txBody>
        </p:sp>
        <p:sp>
          <p:nvSpPr>
            <p:cNvPr id="30" name="Rectangle 30">
              <a:extLst>
                <a:ext uri="{FF2B5EF4-FFF2-40B4-BE49-F238E27FC236}">
                  <a16:creationId xmlns:a16="http://schemas.microsoft.com/office/drawing/2014/main" id="{5B6CE480-130C-43D7-A37D-C4EAF3C674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0" y="1933"/>
              <a:ext cx="181" cy="27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 algn="ctr"/>
              <a:r>
                <a:rPr lang="en-US" altLang="ko-KR" dirty="0"/>
                <a:t>Y</a:t>
              </a:r>
            </a:p>
          </p:txBody>
        </p:sp>
        <p:sp>
          <p:nvSpPr>
            <p:cNvPr id="31" name="Rectangle 31">
              <a:extLst>
                <a:ext uri="{FF2B5EF4-FFF2-40B4-BE49-F238E27FC236}">
                  <a16:creationId xmlns:a16="http://schemas.microsoft.com/office/drawing/2014/main" id="{41E1B212-8331-4C04-8CE3-A8F3EF6372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1" y="1933"/>
              <a:ext cx="181" cy="27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 algn="ctr"/>
              <a:r>
                <a:rPr lang="en-US" altLang="ko-KR" dirty="0"/>
                <a:t>Z</a:t>
              </a:r>
            </a:p>
          </p:txBody>
        </p:sp>
        <p:sp>
          <p:nvSpPr>
            <p:cNvPr id="32" name="Rectangle 32">
              <a:extLst>
                <a:ext uri="{FF2B5EF4-FFF2-40B4-BE49-F238E27FC236}">
                  <a16:creationId xmlns:a16="http://schemas.microsoft.com/office/drawing/2014/main" id="{6B912178-BA13-4DAC-97D0-F39E730078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0" y="2704"/>
              <a:ext cx="181" cy="272"/>
            </a:xfrm>
            <a:prstGeom prst="rect">
              <a:avLst/>
            </a:prstGeom>
            <a:solidFill>
              <a:srgbClr val="8DF3DB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pPr algn="ctr"/>
              <a:r>
                <a:rPr lang="en-US" altLang="ko-KR" dirty="0"/>
                <a:t>D</a:t>
              </a:r>
            </a:p>
          </p:txBody>
        </p:sp>
        <p:sp>
          <p:nvSpPr>
            <p:cNvPr id="33" name="Rectangle 33">
              <a:extLst>
                <a:ext uri="{FF2B5EF4-FFF2-40B4-BE49-F238E27FC236}">
                  <a16:creationId xmlns:a16="http://schemas.microsoft.com/office/drawing/2014/main" id="{4309E935-EB6D-441E-9CB4-ED14B91B9A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5" y="2704"/>
              <a:ext cx="181" cy="27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pPr algn="ctr"/>
              <a:r>
                <a:rPr lang="en-US" altLang="ko-KR" dirty="0"/>
                <a:t>E</a:t>
              </a:r>
            </a:p>
          </p:txBody>
        </p:sp>
        <p:sp>
          <p:nvSpPr>
            <p:cNvPr id="34" name="Rectangle 34">
              <a:extLst>
                <a:ext uri="{FF2B5EF4-FFF2-40B4-BE49-F238E27FC236}">
                  <a16:creationId xmlns:a16="http://schemas.microsoft.com/office/drawing/2014/main" id="{450968BA-542D-40C7-BBC8-33EFB88A00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6" y="2704"/>
              <a:ext cx="181" cy="27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pPr algn="ctr"/>
              <a:r>
                <a:rPr lang="en-US" altLang="ko-KR" dirty="0"/>
                <a:t>F</a:t>
              </a:r>
            </a:p>
          </p:txBody>
        </p:sp>
        <p:sp>
          <p:nvSpPr>
            <p:cNvPr id="35" name="Rectangle 35">
              <a:extLst>
                <a:ext uri="{FF2B5EF4-FFF2-40B4-BE49-F238E27FC236}">
                  <a16:creationId xmlns:a16="http://schemas.microsoft.com/office/drawing/2014/main" id="{1528A9E3-463B-4FEF-8CBE-569188EBB0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8" y="2704"/>
              <a:ext cx="181" cy="27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pPr algn="ctr"/>
              <a:r>
                <a:rPr lang="en-US" altLang="ko-KR" dirty="0"/>
                <a:t>G</a:t>
              </a:r>
            </a:p>
          </p:txBody>
        </p:sp>
        <p:sp>
          <p:nvSpPr>
            <p:cNvPr id="36" name="Rectangle 36">
              <a:extLst>
                <a:ext uri="{FF2B5EF4-FFF2-40B4-BE49-F238E27FC236}">
                  <a16:creationId xmlns:a16="http://schemas.microsoft.com/office/drawing/2014/main" id="{AEB7188C-E8CB-4A50-BA2E-B60B18A269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79" y="2704"/>
              <a:ext cx="181" cy="27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pPr algn="ctr"/>
              <a:r>
                <a:rPr lang="en-US" altLang="ko-KR" dirty="0"/>
                <a:t>H</a:t>
              </a:r>
            </a:p>
          </p:txBody>
        </p:sp>
        <p:sp>
          <p:nvSpPr>
            <p:cNvPr id="37" name="Rectangle 37">
              <a:extLst>
                <a:ext uri="{FF2B5EF4-FFF2-40B4-BE49-F238E27FC236}">
                  <a16:creationId xmlns:a16="http://schemas.microsoft.com/office/drawing/2014/main" id="{1F83B7EF-9897-4622-BABE-BFF8F7C506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60" y="2704"/>
              <a:ext cx="181" cy="27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pPr algn="ctr"/>
              <a:r>
                <a:rPr lang="en-US" altLang="ko-KR" dirty="0"/>
                <a:t>I</a:t>
              </a:r>
            </a:p>
          </p:txBody>
        </p:sp>
        <p:sp>
          <p:nvSpPr>
            <p:cNvPr id="38" name="Rectangle 38">
              <a:extLst>
                <a:ext uri="{FF2B5EF4-FFF2-40B4-BE49-F238E27FC236}">
                  <a16:creationId xmlns:a16="http://schemas.microsoft.com/office/drawing/2014/main" id="{76A069E0-7DFC-4313-84BE-F94D535CF2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1" y="2704"/>
              <a:ext cx="181" cy="27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pPr algn="ctr"/>
              <a:r>
                <a:rPr lang="en-US" altLang="ko-KR" dirty="0"/>
                <a:t>J</a:t>
              </a:r>
            </a:p>
          </p:txBody>
        </p:sp>
        <p:sp>
          <p:nvSpPr>
            <p:cNvPr id="39" name="Rectangle 39">
              <a:extLst>
                <a:ext uri="{FF2B5EF4-FFF2-40B4-BE49-F238E27FC236}">
                  <a16:creationId xmlns:a16="http://schemas.microsoft.com/office/drawing/2014/main" id="{E1A9FD1E-C3D1-4ECF-BB30-81149BF219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23" y="2704"/>
              <a:ext cx="181" cy="27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pPr algn="ctr"/>
              <a:r>
                <a:rPr lang="en-US" altLang="ko-KR" dirty="0"/>
                <a:t>K</a:t>
              </a:r>
            </a:p>
          </p:txBody>
        </p:sp>
        <p:sp>
          <p:nvSpPr>
            <p:cNvPr id="40" name="Rectangle 40">
              <a:extLst>
                <a:ext uri="{FF2B5EF4-FFF2-40B4-BE49-F238E27FC236}">
                  <a16:creationId xmlns:a16="http://schemas.microsoft.com/office/drawing/2014/main" id="{4AAA8E9C-045A-4C28-AB00-60D3E368EB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04" y="2704"/>
              <a:ext cx="181" cy="27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pPr algn="ctr"/>
              <a:r>
                <a:rPr lang="en-US" altLang="ko-KR" dirty="0"/>
                <a:t>L</a:t>
              </a:r>
            </a:p>
          </p:txBody>
        </p:sp>
        <p:sp>
          <p:nvSpPr>
            <p:cNvPr id="41" name="Rectangle 41">
              <a:extLst>
                <a:ext uri="{FF2B5EF4-FFF2-40B4-BE49-F238E27FC236}">
                  <a16:creationId xmlns:a16="http://schemas.microsoft.com/office/drawing/2014/main" id="{6148B871-9B8B-4C62-9303-E2CA047E60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86" y="2704"/>
              <a:ext cx="181" cy="27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pPr algn="ctr"/>
              <a:r>
                <a:rPr lang="en-US" altLang="ko-KR" dirty="0"/>
                <a:t>M</a:t>
              </a:r>
            </a:p>
          </p:txBody>
        </p:sp>
        <p:sp>
          <p:nvSpPr>
            <p:cNvPr id="42" name="Rectangle 42">
              <a:extLst>
                <a:ext uri="{FF2B5EF4-FFF2-40B4-BE49-F238E27FC236}">
                  <a16:creationId xmlns:a16="http://schemas.microsoft.com/office/drawing/2014/main" id="{6003F554-54C4-4865-8A37-B54F9E4D51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67" y="2704"/>
              <a:ext cx="181" cy="27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pPr algn="ctr"/>
              <a:r>
                <a:rPr lang="en-US" altLang="ko-KR" dirty="0"/>
                <a:t>N</a:t>
              </a:r>
            </a:p>
          </p:txBody>
        </p:sp>
        <p:sp>
          <p:nvSpPr>
            <p:cNvPr id="43" name="Rectangle 43">
              <a:extLst>
                <a:ext uri="{FF2B5EF4-FFF2-40B4-BE49-F238E27FC236}">
                  <a16:creationId xmlns:a16="http://schemas.microsoft.com/office/drawing/2014/main" id="{13F22773-0B84-432A-BC1D-CFFD96934F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49" y="2704"/>
              <a:ext cx="181" cy="27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pPr algn="ctr"/>
              <a:r>
                <a:rPr lang="en-US" altLang="ko-KR" dirty="0"/>
                <a:t>O</a:t>
              </a:r>
            </a:p>
          </p:txBody>
        </p:sp>
        <p:sp>
          <p:nvSpPr>
            <p:cNvPr id="44" name="Rectangle 44">
              <a:extLst>
                <a:ext uri="{FF2B5EF4-FFF2-40B4-BE49-F238E27FC236}">
                  <a16:creationId xmlns:a16="http://schemas.microsoft.com/office/drawing/2014/main" id="{EBD746B6-B9D5-4C04-80E1-8C94F045BC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30" y="2704"/>
              <a:ext cx="181" cy="27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pPr algn="ctr"/>
              <a:r>
                <a:rPr lang="en-US" altLang="ko-KR" dirty="0"/>
                <a:t>P</a:t>
              </a:r>
            </a:p>
          </p:txBody>
        </p:sp>
        <p:sp>
          <p:nvSpPr>
            <p:cNvPr id="45" name="Rectangle 45">
              <a:extLst>
                <a:ext uri="{FF2B5EF4-FFF2-40B4-BE49-F238E27FC236}">
                  <a16:creationId xmlns:a16="http://schemas.microsoft.com/office/drawing/2014/main" id="{7309EC24-91CF-491E-B591-171E0D9C0C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06" y="2704"/>
              <a:ext cx="181" cy="27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pPr algn="ctr"/>
              <a:r>
                <a:rPr lang="en-US" altLang="ko-KR" dirty="0"/>
                <a:t>Q</a:t>
              </a:r>
            </a:p>
          </p:txBody>
        </p:sp>
        <p:sp>
          <p:nvSpPr>
            <p:cNvPr id="46" name="Rectangle 46">
              <a:extLst>
                <a:ext uri="{FF2B5EF4-FFF2-40B4-BE49-F238E27FC236}">
                  <a16:creationId xmlns:a16="http://schemas.microsoft.com/office/drawing/2014/main" id="{0F61EB29-006C-4476-A6A0-1DB2461479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87" y="2704"/>
              <a:ext cx="181" cy="27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pPr algn="ctr"/>
              <a:r>
                <a:rPr lang="en-US" altLang="ko-KR" dirty="0"/>
                <a:t>R</a:t>
              </a:r>
            </a:p>
          </p:txBody>
        </p:sp>
        <p:sp>
          <p:nvSpPr>
            <p:cNvPr id="47" name="Rectangle 47">
              <a:extLst>
                <a:ext uri="{FF2B5EF4-FFF2-40B4-BE49-F238E27FC236}">
                  <a16:creationId xmlns:a16="http://schemas.microsoft.com/office/drawing/2014/main" id="{123EE042-DDCE-488F-959A-6B46F2AC4B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68" y="2704"/>
              <a:ext cx="181" cy="27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pPr algn="ctr"/>
              <a:r>
                <a:rPr lang="en-US" altLang="ko-KR" dirty="0"/>
                <a:t>S</a:t>
              </a:r>
            </a:p>
          </p:txBody>
        </p:sp>
        <p:sp>
          <p:nvSpPr>
            <p:cNvPr id="48" name="Rectangle 48">
              <a:extLst>
                <a:ext uri="{FF2B5EF4-FFF2-40B4-BE49-F238E27FC236}">
                  <a16:creationId xmlns:a16="http://schemas.microsoft.com/office/drawing/2014/main" id="{3B256663-F37E-439E-99EF-8515E2C0C0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9" y="2704"/>
              <a:ext cx="181" cy="27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pPr algn="ctr"/>
              <a:r>
                <a:rPr lang="en-US" altLang="ko-KR" dirty="0"/>
                <a:t>T</a:t>
              </a:r>
            </a:p>
          </p:txBody>
        </p:sp>
        <p:sp>
          <p:nvSpPr>
            <p:cNvPr id="49" name="Rectangle 49">
              <a:extLst>
                <a:ext uri="{FF2B5EF4-FFF2-40B4-BE49-F238E27FC236}">
                  <a16:creationId xmlns:a16="http://schemas.microsoft.com/office/drawing/2014/main" id="{5A181AC0-AED8-47DF-A6D4-C50E8A60AC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1" y="2704"/>
              <a:ext cx="181" cy="27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pPr algn="ctr"/>
              <a:r>
                <a:rPr lang="en-US" altLang="ko-KR" dirty="0"/>
                <a:t>U</a:t>
              </a:r>
            </a:p>
          </p:txBody>
        </p:sp>
        <p:sp>
          <p:nvSpPr>
            <p:cNvPr id="50" name="Rectangle 50">
              <a:extLst>
                <a:ext uri="{FF2B5EF4-FFF2-40B4-BE49-F238E27FC236}">
                  <a16:creationId xmlns:a16="http://schemas.microsoft.com/office/drawing/2014/main" id="{264F0AA8-E19A-48D2-8D64-54B42545B3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12" y="2704"/>
              <a:ext cx="181" cy="27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pPr algn="ctr"/>
              <a:r>
                <a:rPr lang="en-US" altLang="ko-KR" dirty="0"/>
                <a:t>V</a:t>
              </a:r>
            </a:p>
          </p:txBody>
        </p:sp>
        <p:sp>
          <p:nvSpPr>
            <p:cNvPr id="51" name="Rectangle 51">
              <a:extLst>
                <a:ext uri="{FF2B5EF4-FFF2-40B4-BE49-F238E27FC236}">
                  <a16:creationId xmlns:a16="http://schemas.microsoft.com/office/drawing/2014/main" id="{89FEC6F5-6CFF-4EBB-91F5-CA04CAE0AD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94" y="2704"/>
              <a:ext cx="181" cy="27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pPr algn="ctr"/>
              <a:r>
                <a:rPr lang="en-US" altLang="ko-KR" dirty="0"/>
                <a:t>W</a:t>
              </a:r>
            </a:p>
          </p:txBody>
        </p:sp>
        <p:sp>
          <p:nvSpPr>
            <p:cNvPr id="52" name="Rectangle 52">
              <a:extLst>
                <a:ext uri="{FF2B5EF4-FFF2-40B4-BE49-F238E27FC236}">
                  <a16:creationId xmlns:a16="http://schemas.microsoft.com/office/drawing/2014/main" id="{109EA8FE-223F-47C6-BEC2-31301820A1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5" y="2704"/>
              <a:ext cx="181" cy="27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pPr algn="ctr"/>
              <a:r>
                <a:rPr lang="en-US" altLang="ko-KR" dirty="0"/>
                <a:t>X</a:t>
              </a:r>
            </a:p>
          </p:txBody>
        </p:sp>
        <p:sp>
          <p:nvSpPr>
            <p:cNvPr id="53" name="Rectangle 53">
              <a:extLst>
                <a:ext uri="{FF2B5EF4-FFF2-40B4-BE49-F238E27FC236}">
                  <a16:creationId xmlns:a16="http://schemas.microsoft.com/office/drawing/2014/main" id="{D781E6D0-3A36-47D2-83A8-831E0413EF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0" y="2704"/>
              <a:ext cx="181" cy="27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pPr algn="ctr"/>
              <a:r>
                <a:rPr lang="en-US" altLang="ko-KR" dirty="0"/>
                <a:t>Y</a:t>
              </a:r>
            </a:p>
          </p:txBody>
        </p:sp>
        <p:sp>
          <p:nvSpPr>
            <p:cNvPr id="54" name="Rectangle 54">
              <a:extLst>
                <a:ext uri="{FF2B5EF4-FFF2-40B4-BE49-F238E27FC236}">
                  <a16:creationId xmlns:a16="http://schemas.microsoft.com/office/drawing/2014/main" id="{4AFB925E-1AAE-4133-85E2-FF85DAECA4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1" y="2704"/>
              <a:ext cx="181" cy="27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pPr algn="ctr"/>
              <a:r>
                <a:rPr lang="en-US" altLang="ko-KR" dirty="0"/>
                <a:t>Z</a:t>
              </a:r>
            </a:p>
          </p:txBody>
        </p:sp>
        <p:cxnSp>
          <p:nvCxnSpPr>
            <p:cNvPr id="55" name="AutoShape 55">
              <a:extLst>
                <a:ext uri="{FF2B5EF4-FFF2-40B4-BE49-F238E27FC236}">
                  <a16:creationId xmlns:a16="http://schemas.microsoft.com/office/drawing/2014/main" id="{C2E65D03-BC70-4D2E-A524-C02A93AC0CD9}"/>
                </a:ext>
              </a:extLst>
            </p:cNvPr>
            <p:cNvCxnSpPr>
              <a:cxnSpLocks noChangeShapeType="1"/>
              <a:stCxn id="6" idx="2"/>
              <a:endCxn id="58" idx="0"/>
            </p:cNvCxnSpPr>
            <p:nvPr/>
          </p:nvCxnSpPr>
          <p:spPr bwMode="auto">
            <a:xfrm rot="16200000" flipH="1">
              <a:off x="2505" y="107"/>
              <a:ext cx="499" cy="4696"/>
            </a:xfrm>
            <a:prstGeom prst="bentConnector3">
              <a:avLst>
                <a:gd name="adj1" fmla="val 66983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6" name="AutoShape 56">
              <a:extLst>
                <a:ext uri="{FF2B5EF4-FFF2-40B4-BE49-F238E27FC236}">
                  <a16:creationId xmlns:a16="http://schemas.microsoft.com/office/drawing/2014/main" id="{084BC219-E3D2-49C7-8EA0-EB23F21B2ECC}"/>
                </a:ext>
              </a:extLst>
            </p:cNvPr>
            <p:cNvCxnSpPr>
              <a:cxnSpLocks noChangeShapeType="1"/>
              <a:stCxn id="7" idx="2"/>
              <a:endCxn id="59" idx="0"/>
            </p:cNvCxnSpPr>
            <p:nvPr/>
          </p:nvCxnSpPr>
          <p:spPr bwMode="auto">
            <a:xfrm rot="16200000" flipH="1">
              <a:off x="2686" y="107"/>
              <a:ext cx="499" cy="4696"/>
            </a:xfrm>
            <a:prstGeom prst="bentConnector3">
              <a:avLst>
                <a:gd name="adj1" fmla="val 46081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7" name="AutoShape 57">
              <a:extLst>
                <a:ext uri="{FF2B5EF4-FFF2-40B4-BE49-F238E27FC236}">
                  <a16:creationId xmlns:a16="http://schemas.microsoft.com/office/drawing/2014/main" id="{EB821567-675D-4AA3-8EE3-EF1A9977879F}"/>
                </a:ext>
              </a:extLst>
            </p:cNvPr>
            <p:cNvCxnSpPr>
              <a:cxnSpLocks noChangeShapeType="1"/>
              <a:stCxn id="8" idx="2"/>
              <a:endCxn id="60" idx="0"/>
            </p:cNvCxnSpPr>
            <p:nvPr/>
          </p:nvCxnSpPr>
          <p:spPr bwMode="auto">
            <a:xfrm rot="16200000" flipH="1">
              <a:off x="2865" y="110"/>
              <a:ext cx="499" cy="4689"/>
            </a:xfrm>
            <a:prstGeom prst="bentConnector3">
              <a:avLst>
                <a:gd name="adj1" fmla="val 19954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58" name="Rectangle 58">
              <a:extLst>
                <a:ext uri="{FF2B5EF4-FFF2-40B4-BE49-F238E27FC236}">
                  <a16:creationId xmlns:a16="http://schemas.microsoft.com/office/drawing/2014/main" id="{8AED7082-1138-472A-A990-A1DCC4E170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2" y="2704"/>
              <a:ext cx="181" cy="27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pPr algn="ctr"/>
              <a:r>
                <a:rPr lang="en-US" altLang="ko-KR" dirty="0"/>
                <a:t>A</a:t>
              </a:r>
            </a:p>
          </p:txBody>
        </p:sp>
        <p:sp>
          <p:nvSpPr>
            <p:cNvPr id="59" name="Rectangle 59">
              <a:extLst>
                <a:ext uri="{FF2B5EF4-FFF2-40B4-BE49-F238E27FC236}">
                  <a16:creationId xmlns:a16="http://schemas.microsoft.com/office/drawing/2014/main" id="{758051FC-32BE-476F-B5DF-48B1680895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93" y="2704"/>
              <a:ext cx="181" cy="27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pPr algn="ctr"/>
              <a:r>
                <a:rPr lang="en-US" altLang="ko-KR" dirty="0"/>
                <a:t>B</a:t>
              </a:r>
            </a:p>
          </p:txBody>
        </p:sp>
        <p:sp>
          <p:nvSpPr>
            <p:cNvPr id="60" name="Rectangle 60">
              <a:extLst>
                <a:ext uri="{FF2B5EF4-FFF2-40B4-BE49-F238E27FC236}">
                  <a16:creationId xmlns:a16="http://schemas.microsoft.com/office/drawing/2014/main" id="{8F08B273-298A-4065-B96C-4AD190753B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68" y="2704"/>
              <a:ext cx="181" cy="27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pPr algn="ctr"/>
              <a:r>
                <a:rPr lang="en-US" altLang="ko-KR" dirty="0"/>
                <a:t>C</a:t>
              </a:r>
            </a:p>
          </p:txBody>
        </p:sp>
      </p:grpSp>
      <p:cxnSp>
        <p:nvCxnSpPr>
          <p:cNvPr id="63" name="Straight Connector 11">
            <a:extLst>
              <a:ext uri="{FF2B5EF4-FFF2-40B4-BE49-F238E27FC236}">
                <a16:creationId xmlns:a16="http://schemas.microsoft.com/office/drawing/2014/main" id="{9A59E5D1-F6E4-418A-B356-4E75E1945FBF}"/>
              </a:ext>
            </a:extLst>
          </p:cNvPr>
          <p:cNvCxnSpPr>
            <a:cxnSpLocks/>
          </p:cNvCxnSpPr>
          <p:nvPr/>
        </p:nvCxnSpPr>
        <p:spPr>
          <a:xfrm>
            <a:off x="3494972" y="1924858"/>
            <a:ext cx="5175681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CA86630E-A6A9-48B7-9EA8-C6B01523C653}"/>
              </a:ext>
            </a:extLst>
          </p:cNvPr>
          <p:cNvSpPr txBox="1"/>
          <p:nvPr/>
        </p:nvSpPr>
        <p:spPr>
          <a:xfrm>
            <a:off x="3245558" y="1199434"/>
            <a:ext cx="56079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맑은 고딕" panose="020B0503020000020004" pitchFamily="50" charset="-127"/>
              </a:rPr>
              <a:t>Caesar Cipher</a:t>
            </a:r>
            <a:endParaRPr lang="ko-KR" altLang="en-US" sz="3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7CF60789-5057-48B3-9307-5A23E278D7EF}"/>
              </a:ext>
            </a:extLst>
          </p:cNvPr>
          <p:cNvSpPr txBox="1"/>
          <p:nvPr/>
        </p:nvSpPr>
        <p:spPr>
          <a:xfrm>
            <a:off x="4628016" y="5752881"/>
            <a:ext cx="33435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경우의 수</a:t>
            </a:r>
            <a:r>
              <a:rPr lang="en-US" altLang="ko-KR" sz="2800" dirty="0"/>
              <a:t>:</a:t>
            </a:r>
            <a:r>
              <a:rPr lang="ko-KR" altLang="en-US" sz="2800" dirty="0"/>
              <a:t> </a:t>
            </a:r>
            <a:r>
              <a:rPr lang="en-US" altLang="ko-KR" sz="2800" dirty="0"/>
              <a:t>26</a:t>
            </a:r>
            <a:endParaRPr lang="ko-KR" altLang="en-US" sz="2800" baseline="30000" dirty="0"/>
          </a:p>
        </p:txBody>
      </p:sp>
    </p:spTree>
    <p:extLst>
      <p:ext uri="{BB962C8B-B14F-4D97-AF65-F5344CB8AC3E}">
        <p14:creationId xmlns:p14="http://schemas.microsoft.com/office/powerpoint/2010/main" val="2459394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>
            <a:extLst>
              <a:ext uri="{FF2B5EF4-FFF2-40B4-BE49-F238E27FC236}">
                <a16:creationId xmlns:a16="http://schemas.microsoft.com/office/drawing/2014/main" id="{7DAAA1F5-1560-406B-95BB-B5825DD0EBC2}"/>
              </a:ext>
            </a:extLst>
          </p:cNvPr>
          <p:cNvGrpSpPr>
            <a:grpSpLocks/>
          </p:cNvGrpSpPr>
          <p:nvPr/>
        </p:nvGrpSpPr>
        <p:grpSpPr bwMode="auto">
          <a:xfrm>
            <a:off x="916640" y="4488584"/>
            <a:ext cx="10195072" cy="2032000"/>
            <a:chOff x="316" y="1933"/>
            <a:chExt cx="5233" cy="1043"/>
          </a:xfrm>
        </p:grpSpPr>
        <p:sp>
          <p:nvSpPr>
            <p:cNvPr id="6" name="Rectangle 6">
              <a:extLst>
                <a:ext uri="{FF2B5EF4-FFF2-40B4-BE49-F238E27FC236}">
                  <a16:creationId xmlns:a16="http://schemas.microsoft.com/office/drawing/2014/main" id="{0B2ECB9E-8BE7-4C79-A662-25FDA4E6B4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6" y="1933"/>
              <a:ext cx="181" cy="272"/>
            </a:xfrm>
            <a:prstGeom prst="rect">
              <a:avLst/>
            </a:prstGeom>
            <a:solidFill>
              <a:srgbClr val="8DF3DB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 algn="ctr"/>
              <a:r>
                <a:rPr lang="en-US" altLang="ko-KR" dirty="0"/>
                <a:t>a</a:t>
              </a:r>
            </a:p>
          </p:txBody>
        </p:sp>
        <p:sp>
          <p:nvSpPr>
            <p:cNvPr id="7" name="Rectangle 7">
              <a:extLst>
                <a:ext uri="{FF2B5EF4-FFF2-40B4-BE49-F238E27FC236}">
                  <a16:creationId xmlns:a16="http://schemas.microsoft.com/office/drawing/2014/main" id="{E792D535-1760-4920-9AC6-A7E3E056B1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7" y="1933"/>
              <a:ext cx="181" cy="272"/>
            </a:xfrm>
            <a:prstGeom prst="rect">
              <a:avLst/>
            </a:prstGeom>
            <a:solidFill>
              <a:srgbClr val="8DF3DB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 algn="ctr"/>
              <a:r>
                <a:rPr lang="en-US" altLang="ko-KR"/>
                <a:t>b</a:t>
              </a:r>
            </a:p>
          </p:txBody>
        </p:sp>
        <p:sp>
          <p:nvSpPr>
            <p:cNvPr id="8" name="Rectangle 8">
              <a:extLst>
                <a:ext uri="{FF2B5EF4-FFF2-40B4-BE49-F238E27FC236}">
                  <a16:creationId xmlns:a16="http://schemas.microsoft.com/office/drawing/2014/main" id="{2F21941F-961D-4B47-B973-3C99B93897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9" y="1933"/>
              <a:ext cx="181" cy="27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 algn="ctr"/>
              <a:r>
                <a:rPr lang="en-US" altLang="ko-KR"/>
                <a:t>c</a:t>
              </a:r>
            </a:p>
          </p:txBody>
        </p:sp>
        <p:sp>
          <p:nvSpPr>
            <p:cNvPr id="9" name="Rectangle 9">
              <a:extLst>
                <a:ext uri="{FF2B5EF4-FFF2-40B4-BE49-F238E27FC236}">
                  <a16:creationId xmlns:a16="http://schemas.microsoft.com/office/drawing/2014/main" id="{66B88D65-7E97-4CCA-B501-0D30486659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0" y="1933"/>
              <a:ext cx="181" cy="27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 algn="ctr"/>
              <a:r>
                <a:rPr lang="en-US" altLang="ko-KR"/>
                <a:t>d</a:t>
              </a:r>
            </a:p>
          </p:txBody>
        </p:sp>
        <p:sp>
          <p:nvSpPr>
            <p:cNvPr id="10" name="Rectangle 10">
              <a:extLst>
                <a:ext uri="{FF2B5EF4-FFF2-40B4-BE49-F238E27FC236}">
                  <a16:creationId xmlns:a16="http://schemas.microsoft.com/office/drawing/2014/main" id="{A2C58ECE-94DA-4D37-BF73-302963E43B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5" y="1933"/>
              <a:ext cx="181" cy="272"/>
            </a:xfrm>
            <a:prstGeom prst="rect">
              <a:avLst/>
            </a:prstGeom>
            <a:solidFill>
              <a:srgbClr val="8DF3DB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 algn="ctr"/>
              <a:r>
                <a:rPr lang="en-US" altLang="ko-KR"/>
                <a:t>e</a:t>
              </a:r>
            </a:p>
          </p:txBody>
        </p:sp>
        <p:sp>
          <p:nvSpPr>
            <p:cNvPr id="11" name="Rectangle 11">
              <a:extLst>
                <a:ext uri="{FF2B5EF4-FFF2-40B4-BE49-F238E27FC236}">
                  <a16:creationId xmlns:a16="http://schemas.microsoft.com/office/drawing/2014/main" id="{68BA38DE-70DD-4FE1-A4A9-FC77EF5DD2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6" y="1933"/>
              <a:ext cx="181" cy="27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 algn="ctr"/>
              <a:r>
                <a:rPr lang="en-US" altLang="ko-KR"/>
                <a:t>f</a:t>
              </a:r>
            </a:p>
          </p:txBody>
        </p:sp>
        <p:sp>
          <p:nvSpPr>
            <p:cNvPr id="12" name="Rectangle 12">
              <a:extLst>
                <a:ext uri="{FF2B5EF4-FFF2-40B4-BE49-F238E27FC236}">
                  <a16:creationId xmlns:a16="http://schemas.microsoft.com/office/drawing/2014/main" id="{49F74524-16C0-4471-82E3-63E99F95BE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8" y="1933"/>
              <a:ext cx="181" cy="27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 algn="ctr"/>
              <a:r>
                <a:rPr lang="en-US" altLang="ko-KR"/>
                <a:t>g</a:t>
              </a:r>
            </a:p>
          </p:txBody>
        </p:sp>
        <p:sp>
          <p:nvSpPr>
            <p:cNvPr id="13" name="Rectangle 13">
              <a:extLst>
                <a:ext uri="{FF2B5EF4-FFF2-40B4-BE49-F238E27FC236}">
                  <a16:creationId xmlns:a16="http://schemas.microsoft.com/office/drawing/2014/main" id="{54F4ED2B-A517-4176-B6C2-82A3F56F78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79" y="1933"/>
              <a:ext cx="181" cy="27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 algn="ctr"/>
              <a:r>
                <a:rPr lang="en-US" altLang="ko-KR"/>
                <a:t>h</a:t>
              </a:r>
            </a:p>
          </p:txBody>
        </p:sp>
        <p:sp>
          <p:nvSpPr>
            <p:cNvPr id="14" name="Rectangle 14">
              <a:extLst>
                <a:ext uri="{FF2B5EF4-FFF2-40B4-BE49-F238E27FC236}">
                  <a16:creationId xmlns:a16="http://schemas.microsoft.com/office/drawing/2014/main" id="{D7DB8624-0575-4E39-9B86-DFC0A996EE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60" y="1933"/>
              <a:ext cx="181" cy="27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 algn="ctr"/>
              <a:r>
                <a:rPr lang="en-US" altLang="ko-KR"/>
                <a:t>i</a:t>
              </a:r>
            </a:p>
          </p:txBody>
        </p:sp>
        <p:sp>
          <p:nvSpPr>
            <p:cNvPr id="15" name="Rectangle 15">
              <a:extLst>
                <a:ext uri="{FF2B5EF4-FFF2-40B4-BE49-F238E27FC236}">
                  <a16:creationId xmlns:a16="http://schemas.microsoft.com/office/drawing/2014/main" id="{57DA87BC-FA8A-4C10-A568-D887B2FB59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1" y="1933"/>
              <a:ext cx="181" cy="27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 algn="ctr"/>
              <a:r>
                <a:rPr lang="en-US" altLang="ko-KR"/>
                <a:t>j</a:t>
              </a:r>
            </a:p>
          </p:txBody>
        </p:sp>
        <p:sp>
          <p:nvSpPr>
            <p:cNvPr id="16" name="Rectangle 16">
              <a:extLst>
                <a:ext uri="{FF2B5EF4-FFF2-40B4-BE49-F238E27FC236}">
                  <a16:creationId xmlns:a16="http://schemas.microsoft.com/office/drawing/2014/main" id="{EE6AD16D-5B0F-45A4-BBB2-E5B2EB46AB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23" y="1933"/>
              <a:ext cx="181" cy="272"/>
            </a:xfrm>
            <a:prstGeom prst="rect">
              <a:avLst/>
            </a:prstGeom>
            <a:solidFill>
              <a:srgbClr val="8DF3DB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 algn="ctr"/>
              <a:r>
                <a:rPr lang="en-US" altLang="ko-KR"/>
                <a:t>k</a:t>
              </a:r>
            </a:p>
          </p:txBody>
        </p:sp>
        <p:sp>
          <p:nvSpPr>
            <p:cNvPr id="17" name="Rectangle 17">
              <a:extLst>
                <a:ext uri="{FF2B5EF4-FFF2-40B4-BE49-F238E27FC236}">
                  <a16:creationId xmlns:a16="http://schemas.microsoft.com/office/drawing/2014/main" id="{2680DC7B-9C69-4789-895F-778CAA6671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04" y="1933"/>
              <a:ext cx="181" cy="27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 algn="ctr"/>
              <a:r>
                <a:rPr lang="en-US" altLang="ko-KR"/>
                <a:t>l</a:t>
              </a:r>
            </a:p>
          </p:txBody>
        </p:sp>
        <p:sp>
          <p:nvSpPr>
            <p:cNvPr id="18" name="Rectangle 18">
              <a:extLst>
                <a:ext uri="{FF2B5EF4-FFF2-40B4-BE49-F238E27FC236}">
                  <a16:creationId xmlns:a16="http://schemas.microsoft.com/office/drawing/2014/main" id="{DE883CFF-9618-4169-8517-BF69DC6585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86" y="1933"/>
              <a:ext cx="181" cy="27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 algn="ctr"/>
              <a:r>
                <a:rPr lang="en-US" altLang="ko-KR"/>
                <a:t>m</a:t>
              </a:r>
            </a:p>
          </p:txBody>
        </p:sp>
        <p:sp>
          <p:nvSpPr>
            <p:cNvPr id="19" name="Rectangle 19">
              <a:extLst>
                <a:ext uri="{FF2B5EF4-FFF2-40B4-BE49-F238E27FC236}">
                  <a16:creationId xmlns:a16="http://schemas.microsoft.com/office/drawing/2014/main" id="{4E57B99E-B9AE-427B-9527-DF0F9888C8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67" y="1933"/>
              <a:ext cx="181" cy="272"/>
            </a:xfrm>
            <a:prstGeom prst="rect">
              <a:avLst/>
            </a:prstGeom>
            <a:solidFill>
              <a:srgbClr val="8DF3DB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 algn="ctr"/>
              <a:r>
                <a:rPr lang="en-US" altLang="ko-KR"/>
                <a:t>n</a:t>
              </a:r>
            </a:p>
          </p:txBody>
        </p:sp>
        <p:sp>
          <p:nvSpPr>
            <p:cNvPr id="20" name="Rectangle 20">
              <a:extLst>
                <a:ext uri="{FF2B5EF4-FFF2-40B4-BE49-F238E27FC236}">
                  <a16:creationId xmlns:a16="http://schemas.microsoft.com/office/drawing/2014/main" id="{11EBA63E-DFE0-4F1A-9BD8-21B3E25DAF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49" y="1933"/>
              <a:ext cx="181" cy="272"/>
            </a:xfrm>
            <a:prstGeom prst="rect">
              <a:avLst/>
            </a:prstGeom>
            <a:solidFill>
              <a:srgbClr val="8DF3DB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 algn="ctr"/>
              <a:r>
                <a:rPr lang="en-US" altLang="ko-KR"/>
                <a:t>o</a:t>
              </a:r>
            </a:p>
          </p:txBody>
        </p:sp>
        <p:sp>
          <p:nvSpPr>
            <p:cNvPr id="21" name="Rectangle 21">
              <a:extLst>
                <a:ext uri="{FF2B5EF4-FFF2-40B4-BE49-F238E27FC236}">
                  <a16:creationId xmlns:a16="http://schemas.microsoft.com/office/drawing/2014/main" id="{90FD1839-EB51-4CFD-B36A-6E9185D4D4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30" y="1933"/>
              <a:ext cx="181" cy="27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 algn="ctr"/>
              <a:r>
                <a:rPr lang="en-US" altLang="ko-KR"/>
                <a:t>p</a:t>
              </a:r>
            </a:p>
          </p:txBody>
        </p:sp>
        <p:sp>
          <p:nvSpPr>
            <p:cNvPr id="22" name="Rectangle 22">
              <a:extLst>
                <a:ext uri="{FF2B5EF4-FFF2-40B4-BE49-F238E27FC236}">
                  <a16:creationId xmlns:a16="http://schemas.microsoft.com/office/drawing/2014/main" id="{6A98AFBA-8307-4771-A503-1AD0423228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06" y="1933"/>
              <a:ext cx="181" cy="27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 algn="ctr"/>
              <a:r>
                <a:rPr lang="en-US" altLang="ko-KR"/>
                <a:t>q</a:t>
              </a:r>
            </a:p>
          </p:txBody>
        </p:sp>
        <p:sp>
          <p:nvSpPr>
            <p:cNvPr id="23" name="Rectangle 23">
              <a:extLst>
                <a:ext uri="{FF2B5EF4-FFF2-40B4-BE49-F238E27FC236}">
                  <a16:creationId xmlns:a16="http://schemas.microsoft.com/office/drawing/2014/main" id="{3FE7609F-B777-43C4-A25B-A7F981D73A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87" y="1933"/>
              <a:ext cx="181" cy="27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 algn="ctr"/>
              <a:r>
                <a:rPr lang="en-US" altLang="ko-KR"/>
                <a:t>r</a:t>
              </a:r>
            </a:p>
          </p:txBody>
        </p:sp>
        <p:sp>
          <p:nvSpPr>
            <p:cNvPr id="24" name="Rectangle 24">
              <a:extLst>
                <a:ext uri="{FF2B5EF4-FFF2-40B4-BE49-F238E27FC236}">
                  <a16:creationId xmlns:a16="http://schemas.microsoft.com/office/drawing/2014/main" id="{0E13DA75-B3A5-45D3-ACAA-F05D301356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68" y="1933"/>
              <a:ext cx="181" cy="272"/>
            </a:xfrm>
            <a:prstGeom prst="rect">
              <a:avLst/>
            </a:prstGeom>
            <a:solidFill>
              <a:srgbClr val="8DF3DB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 algn="ctr"/>
              <a:r>
                <a:rPr lang="en-US" altLang="ko-KR"/>
                <a:t>s</a:t>
              </a:r>
            </a:p>
          </p:txBody>
        </p:sp>
        <p:sp>
          <p:nvSpPr>
            <p:cNvPr id="25" name="Rectangle 25">
              <a:extLst>
                <a:ext uri="{FF2B5EF4-FFF2-40B4-BE49-F238E27FC236}">
                  <a16:creationId xmlns:a16="http://schemas.microsoft.com/office/drawing/2014/main" id="{8C1A7BCB-EE2F-4929-B6CC-B8FB3F401C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9" y="1933"/>
              <a:ext cx="181" cy="27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 algn="ctr"/>
              <a:r>
                <a:rPr lang="en-US" altLang="ko-KR"/>
                <a:t>t</a:t>
              </a:r>
            </a:p>
          </p:txBody>
        </p:sp>
        <p:sp>
          <p:nvSpPr>
            <p:cNvPr id="26" name="Rectangle 26">
              <a:extLst>
                <a:ext uri="{FF2B5EF4-FFF2-40B4-BE49-F238E27FC236}">
                  <a16:creationId xmlns:a16="http://schemas.microsoft.com/office/drawing/2014/main" id="{94B3C477-0D6C-49F6-A7D5-B683E51C04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1" y="1933"/>
              <a:ext cx="181" cy="27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 algn="ctr"/>
              <a:r>
                <a:rPr lang="en-US" altLang="ko-KR"/>
                <a:t>u</a:t>
              </a:r>
            </a:p>
          </p:txBody>
        </p:sp>
        <p:sp>
          <p:nvSpPr>
            <p:cNvPr id="27" name="Rectangle 27">
              <a:extLst>
                <a:ext uri="{FF2B5EF4-FFF2-40B4-BE49-F238E27FC236}">
                  <a16:creationId xmlns:a16="http://schemas.microsoft.com/office/drawing/2014/main" id="{2796D9B7-D669-4D68-A9AC-5F5F741D87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12" y="1933"/>
              <a:ext cx="181" cy="27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 algn="ctr"/>
              <a:r>
                <a:rPr lang="en-US" altLang="ko-KR"/>
                <a:t>v</a:t>
              </a:r>
            </a:p>
          </p:txBody>
        </p:sp>
        <p:sp>
          <p:nvSpPr>
            <p:cNvPr id="28" name="Rectangle 28">
              <a:extLst>
                <a:ext uri="{FF2B5EF4-FFF2-40B4-BE49-F238E27FC236}">
                  <a16:creationId xmlns:a16="http://schemas.microsoft.com/office/drawing/2014/main" id="{573CA4D5-852E-44B9-BC29-46B5C078AB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94" y="1933"/>
              <a:ext cx="181" cy="27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 algn="ctr"/>
              <a:r>
                <a:rPr lang="en-US" altLang="ko-KR"/>
                <a:t>w</a:t>
              </a:r>
            </a:p>
          </p:txBody>
        </p:sp>
        <p:sp>
          <p:nvSpPr>
            <p:cNvPr id="29" name="Rectangle 29">
              <a:extLst>
                <a:ext uri="{FF2B5EF4-FFF2-40B4-BE49-F238E27FC236}">
                  <a16:creationId xmlns:a16="http://schemas.microsoft.com/office/drawing/2014/main" id="{0D836226-416F-4083-83FC-C0F7259A39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5" y="1933"/>
              <a:ext cx="181" cy="27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 algn="ctr"/>
              <a:r>
                <a:rPr lang="en-US" altLang="ko-KR"/>
                <a:t>x</a:t>
              </a:r>
            </a:p>
          </p:txBody>
        </p:sp>
        <p:sp>
          <p:nvSpPr>
            <p:cNvPr id="30" name="Rectangle 30">
              <a:extLst>
                <a:ext uri="{FF2B5EF4-FFF2-40B4-BE49-F238E27FC236}">
                  <a16:creationId xmlns:a16="http://schemas.microsoft.com/office/drawing/2014/main" id="{5B6CE480-130C-43D7-A37D-C4EAF3C674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0" y="1933"/>
              <a:ext cx="181" cy="272"/>
            </a:xfrm>
            <a:prstGeom prst="rect">
              <a:avLst/>
            </a:prstGeom>
            <a:solidFill>
              <a:srgbClr val="8DF3DB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 algn="ctr"/>
              <a:r>
                <a:rPr lang="en-US" altLang="ko-KR"/>
                <a:t>y</a:t>
              </a:r>
            </a:p>
          </p:txBody>
        </p:sp>
        <p:sp>
          <p:nvSpPr>
            <p:cNvPr id="31" name="Rectangle 31">
              <a:extLst>
                <a:ext uri="{FF2B5EF4-FFF2-40B4-BE49-F238E27FC236}">
                  <a16:creationId xmlns:a16="http://schemas.microsoft.com/office/drawing/2014/main" id="{41E1B212-8331-4C04-8CE3-A8F3EF6372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1" y="1933"/>
              <a:ext cx="181" cy="27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 algn="ctr"/>
              <a:r>
                <a:rPr lang="en-US" altLang="ko-KR"/>
                <a:t>z</a:t>
              </a:r>
            </a:p>
          </p:txBody>
        </p:sp>
        <p:sp>
          <p:nvSpPr>
            <p:cNvPr id="32" name="Rectangle 32">
              <a:extLst>
                <a:ext uri="{FF2B5EF4-FFF2-40B4-BE49-F238E27FC236}">
                  <a16:creationId xmlns:a16="http://schemas.microsoft.com/office/drawing/2014/main" id="{6B912178-BA13-4DAC-97D0-F39E730078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0" y="2704"/>
              <a:ext cx="181" cy="272"/>
            </a:xfrm>
            <a:prstGeom prst="rect">
              <a:avLst/>
            </a:prstGeom>
            <a:solidFill>
              <a:srgbClr val="8DF3DB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pPr algn="ctr"/>
              <a:r>
                <a:rPr lang="en-US" altLang="ko-KR"/>
                <a:t>D</a:t>
              </a:r>
            </a:p>
          </p:txBody>
        </p:sp>
        <p:sp>
          <p:nvSpPr>
            <p:cNvPr id="33" name="Rectangle 33">
              <a:extLst>
                <a:ext uri="{FF2B5EF4-FFF2-40B4-BE49-F238E27FC236}">
                  <a16:creationId xmlns:a16="http://schemas.microsoft.com/office/drawing/2014/main" id="{4309E935-EB6D-441E-9CB4-ED14B91B9A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5" y="2704"/>
              <a:ext cx="181" cy="272"/>
            </a:xfrm>
            <a:prstGeom prst="rect">
              <a:avLst/>
            </a:prstGeom>
            <a:solidFill>
              <a:srgbClr val="8DF3DB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pPr algn="ctr"/>
              <a:r>
                <a:rPr lang="en-US" altLang="ko-KR"/>
                <a:t>E</a:t>
              </a:r>
            </a:p>
          </p:txBody>
        </p:sp>
        <p:sp>
          <p:nvSpPr>
            <p:cNvPr id="34" name="Rectangle 34">
              <a:extLst>
                <a:ext uri="{FF2B5EF4-FFF2-40B4-BE49-F238E27FC236}">
                  <a16:creationId xmlns:a16="http://schemas.microsoft.com/office/drawing/2014/main" id="{450968BA-542D-40C7-BBC8-33EFB88A00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6" y="2704"/>
              <a:ext cx="181" cy="27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pPr algn="ctr"/>
              <a:r>
                <a:rPr lang="en-US" altLang="ko-KR"/>
                <a:t>F</a:t>
              </a:r>
            </a:p>
          </p:txBody>
        </p:sp>
        <p:sp>
          <p:nvSpPr>
            <p:cNvPr id="35" name="Rectangle 35">
              <a:extLst>
                <a:ext uri="{FF2B5EF4-FFF2-40B4-BE49-F238E27FC236}">
                  <a16:creationId xmlns:a16="http://schemas.microsoft.com/office/drawing/2014/main" id="{1528A9E3-463B-4FEF-8CBE-569188EBB0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8" y="2704"/>
              <a:ext cx="181" cy="27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pPr algn="ctr"/>
              <a:r>
                <a:rPr lang="en-US" altLang="ko-KR"/>
                <a:t>G</a:t>
              </a:r>
            </a:p>
          </p:txBody>
        </p:sp>
        <p:sp>
          <p:nvSpPr>
            <p:cNvPr id="36" name="Rectangle 36">
              <a:extLst>
                <a:ext uri="{FF2B5EF4-FFF2-40B4-BE49-F238E27FC236}">
                  <a16:creationId xmlns:a16="http://schemas.microsoft.com/office/drawing/2014/main" id="{AEB7188C-E8CB-4A50-BA2E-B60B18A269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79" y="2704"/>
              <a:ext cx="181" cy="272"/>
            </a:xfrm>
            <a:prstGeom prst="rect">
              <a:avLst/>
            </a:prstGeom>
            <a:solidFill>
              <a:srgbClr val="8DF3DB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pPr algn="ctr"/>
              <a:r>
                <a:rPr lang="en-US" altLang="ko-KR"/>
                <a:t>H</a:t>
              </a:r>
            </a:p>
          </p:txBody>
        </p:sp>
        <p:sp>
          <p:nvSpPr>
            <p:cNvPr id="37" name="Rectangle 37">
              <a:extLst>
                <a:ext uri="{FF2B5EF4-FFF2-40B4-BE49-F238E27FC236}">
                  <a16:creationId xmlns:a16="http://schemas.microsoft.com/office/drawing/2014/main" id="{1F83B7EF-9897-4622-BABE-BFF8F7C506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60" y="2704"/>
              <a:ext cx="181" cy="27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pPr algn="ctr"/>
              <a:r>
                <a:rPr lang="en-US" altLang="ko-KR"/>
                <a:t>I</a:t>
              </a:r>
            </a:p>
          </p:txBody>
        </p:sp>
        <p:sp>
          <p:nvSpPr>
            <p:cNvPr id="38" name="Rectangle 38">
              <a:extLst>
                <a:ext uri="{FF2B5EF4-FFF2-40B4-BE49-F238E27FC236}">
                  <a16:creationId xmlns:a16="http://schemas.microsoft.com/office/drawing/2014/main" id="{76A069E0-7DFC-4313-84BE-F94D535CF2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1" y="2704"/>
              <a:ext cx="181" cy="27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pPr algn="ctr"/>
              <a:r>
                <a:rPr lang="en-US" altLang="ko-KR"/>
                <a:t>J</a:t>
              </a:r>
            </a:p>
          </p:txBody>
        </p:sp>
        <p:sp>
          <p:nvSpPr>
            <p:cNvPr id="39" name="Rectangle 39">
              <a:extLst>
                <a:ext uri="{FF2B5EF4-FFF2-40B4-BE49-F238E27FC236}">
                  <a16:creationId xmlns:a16="http://schemas.microsoft.com/office/drawing/2014/main" id="{E1A9FD1E-C3D1-4ECF-BB30-81149BF219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23" y="2704"/>
              <a:ext cx="181" cy="27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pPr algn="ctr"/>
              <a:r>
                <a:rPr lang="en-US" altLang="ko-KR"/>
                <a:t>K</a:t>
              </a:r>
            </a:p>
          </p:txBody>
        </p:sp>
        <p:sp>
          <p:nvSpPr>
            <p:cNvPr id="40" name="Rectangle 40">
              <a:extLst>
                <a:ext uri="{FF2B5EF4-FFF2-40B4-BE49-F238E27FC236}">
                  <a16:creationId xmlns:a16="http://schemas.microsoft.com/office/drawing/2014/main" id="{4AAA8E9C-045A-4C28-AB00-60D3E368EB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04" y="2704"/>
              <a:ext cx="181" cy="27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pPr algn="ctr"/>
              <a:r>
                <a:rPr lang="en-US" altLang="ko-KR"/>
                <a:t>L</a:t>
              </a:r>
            </a:p>
          </p:txBody>
        </p:sp>
        <p:sp>
          <p:nvSpPr>
            <p:cNvPr id="41" name="Rectangle 41">
              <a:extLst>
                <a:ext uri="{FF2B5EF4-FFF2-40B4-BE49-F238E27FC236}">
                  <a16:creationId xmlns:a16="http://schemas.microsoft.com/office/drawing/2014/main" id="{6148B871-9B8B-4C62-9303-E2CA047E60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86" y="2704"/>
              <a:ext cx="181" cy="27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pPr algn="ctr"/>
              <a:r>
                <a:rPr lang="en-US" altLang="ko-KR"/>
                <a:t>M</a:t>
              </a:r>
            </a:p>
          </p:txBody>
        </p:sp>
        <p:sp>
          <p:nvSpPr>
            <p:cNvPr id="42" name="Rectangle 42">
              <a:extLst>
                <a:ext uri="{FF2B5EF4-FFF2-40B4-BE49-F238E27FC236}">
                  <a16:creationId xmlns:a16="http://schemas.microsoft.com/office/drawing/2014/main" id="{6003F554-54C4-4865-8A37-B54F9E4D51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67" y="2704"/>
              <a:ext cx="181" cy="272"/>
            </a:xfrm>
            <a:prstGeom prst="rect">
              <a:avLst/>
            </a:prstGeom>
            <a:solidFill>
              <a:srgbClr val="8DF3DB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pPr algn="ctr"/>
              <a:r>
                <a:rPr lang="en-US" altLang="ko-KR"/>
                <a:t>N</a:t>
              </a:r>
            </a:p>
          </p:txBody>
        </p:sp>
        <p:sp>
          <p:nvSpPr>
            <p:cNvPr id="43" name="Rectangle 43">
              <a:extLst>
                <a:ext uri="{FF2B5EF4-FFF2-40B4-BE49-F238E27FC236}">
                  <a16:creationId xmlns:a16="http://schemas.microsoft.com/office/drawing/2014/main" id="{13F22773-0B84-432A-BC1D-CFFD96934F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49" y="2704"/>
              <a:ext cx="181" cy="27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pPr algn="ctr"/>
              <a:r>
                <a:rPr lang="en-US" altLang="ko-KR"/>
                <a:t>O</a:t>
              </a:r>
            </a:p>
          </p:txBody>
        </p:sp>
        <p:sp>
          <p:nvSpPr>
            <p:cNvPr id="44" name="Rectangle 44">
              <a:extLst>
                <a:ext uri="{FF2B5EF4-FFF2-40B4-BE49-F238E27FC236}">
                  <a16:creationId xmlns:a16="http://schemas.microsoft.com/office/drawing/2014/main" id="{EBD746B6-B9D5-4C04-80E1-8C94F045BC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30" y="2704"/>
              <a:ext cx="181" cy="27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pPr algn="ctr"/>
              <a:r>
                <a:rPr lang="en-US" altLang="ko-KR"/>
                <a:t>P</a:t>
              </a:r>
            </a:p>
          </p:txBody>
        </p:sp>
        <p:sp>
          <p:nvSpPr>
            <p:cNvPr id="45" name="Rectangle 45">
              <a:extLst>
                <a:ext uri="{FF2B5EF4-FFF2-40B4-BE49-F238E27FC236}">
                  <a16:creationId xmlns:a16="http://schemas.microsoft.com/office/drawing/2014/main" id="{7309EC24-91CF-491E-B591-171E0D9C0C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06" y="2704"/>
              <a:ext cx="181" cy="272"/>
            </a:xfrm>
            <a:prstGeom prst="rect">
              <a:avLst/>
            </a:prstGeom>
            <a:solidFill>
              <a:srgbClr val="8DF3DB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pPr algn="ctr"/>
              <a:r>
                <a:rPr lang="en-US" altLang="ko-KR"/>
                <a:t>Q</a:t>
              </a:r>
            </a:p>
          </p:txBody>
        </p:sp>
        <p:sp>
          <p:nvSpPr>
            <p:cNvPr id="46" name="Rectangle 46">
              <a:extLst>
                <a:ext uri="{FF2B5EF4-FFF2-40B4-BE49-F238E27FC236}">
                  <a16:creationId xmlns:a16="http://schemas.microsoft.com/office/drawing/2014/main" id="{0F61EB29-006C-4476-A6A0-1DB2461479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87" y="2704"/>
              <a:ext cx="181" cy="272"/>
            </a:xfrm>
            <a:prstGeom prst="rect">
              <a:avLst/>
            </a:prstGeom>
            <a:solidFill>
              <a:srgbClr val="8DF3DB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pPr algn="ctr"/>
              <a:r>
                <a:rPr lang="en-US" altLang="ko-KR"/>
                <a:t>R</a:t>
              </a:r>
            </a:p>
          </p:txBody>
        </p:sp>
        <p:sp>
          <p:nvSpPr>
            <p:cNvPr id="47" name="Rectangle 47">
              <a:extLst>
                <a:ext uri="{FF2B5EF4-FFF2-40B4-BE49-F238E27FC236}">
                  <a16:creationId xmlns:a16="http://schemas.microsoft.com/office/drawing/2014/main" id="{123EE042-DDCE-488F-959A-6B46F2AC4B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68" y="2704"/>
              <a:ext cx="181" cy="27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pPr algn="ctr"/>
              <a:r>
                <a:rPr lang="en-US" altLang="ko-KR"/>
                <a:t>S</a:t>
              </a:r>
            </a:p>
          </p:txBody>
        </p:sp>
        <p:sp>
          <p:nvSpPr>
            <p:cNvPr id="48" name="Rectangle 48">
              <a:extLst>
                <a:ext uri="{FF2B5EF4-FFF2-40B4-BE49-F238E27FC236}">
                  <a16:creationId xmlns:a16="http://schemas.microsoft.com/office/drawing/2014/main" id="{3B256663-F37E-439E-99EF-8515E2C0C0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9" y="2704"/>
              <a:ext cx="181" cy="27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pPr algn="ctr"/>
              <a:r>
                <a:rPr lang="en-US" altLang="ko-KR"/>
                <a:t>T</a:t>
              </a:r>
            </a:p>
          </p:txBody>
        </p:sp>
        <p:sp>
          <p:nvSpPr>
            <p:cNvPr id="49" name="Rectangle 49">
              <a:extLst>
                <a:ext uri="{FF2B5EF4-FFF2-40B4-BE49-F238E27FC236}">
                  <a16:creationId xmlns:a16="http://schemas.microsoft.com/office/drawing/2014/main" id="{5A181AC0-AED8-47DF-A6D4-C50E8A60AC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1" y="2704"/>
              <a:ext cx="181" cy="27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pPr algn="ctr"/>
              <a:r>
                <a:rPr lang="en-US" altLang="ko-KR"/>
                <a:t>U</a:t>
              </a:r>
            </a:p>
          </p:txBody>
        </p:sp>
        <p:sp>
          <p:nvSpPr>
            <p:cNvPr id="50" name="Rectangle 50">
              <a:extLst>
                <a:ext uri="{FF2B5EF4-FFF2-40B4-BE49-F238E27FC236}">
                  <a16:creationId xmlns:a16="http://schemas.microsoft.com/office/drawing/2014/main" id="{264F0AA8-E19A-48D2-8D64-54B42545B3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12" y="2704"/>
              <a:ext cx="181" cy="272"/>
            </a:xfrm>
            <a:prstGeom prst="rect">
              <a:avLst/>
            </a:prstGeom>
            <a:solidFill>
              <a:srgbClr val="8DF3DB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pPr algn="ctr"/>
              <a:r>
                <a:rPr lang="en-US" altLang="ko-KR"/>
                <a:t>V</a:t>
              </a:r>
            </a:p>
          </p:txBody>
        </p:sp>
        <p:sp>
          <p:nvSpPr>
            <p:cNvPr id="51" name="Rectangle 51">
              <a:extLst>
                <a:ext uri="{FF2B5EF4-FFF2-40B4-BE49-F238E27FC236}">
                  <a16:creationId xmlns:a16="http://schemas.microsoft.com/office/drawing/2014/main" id="{89FEC6F5-6CFF-4EBB-91F5-CA04CAE0AD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94" y="2704"/>
              <a:ext cx="181" cy="27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pPr algn="ctr"/>
              <a:r>
                <a:rPr lang="en-US" altLang="ko-KR"/>
                <a:t>W</a:t>
              </a:r>
            </a:p>
          </p:txBody>
        </p:sp>
        <p:sp>
          <p:nvSpPr>
            <p:cNvPr id="52" name="Rectangle 52">
              <a:extLst>
                <a:ext uri="{FF2B5EF4-FFF2-40B4-BE49-F238E27FC236}">
                  <a16:creationId xmlns:a16="http://schemas.microsoft.com/office/drawing/2014/main" id="{109EA8FE-223F-47C6-BEC2-31301820A1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5" y="2704"/>
              <a:ext cx="181" cy="27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pPr algn="ctr"/>
              <a:r>
                <a:rPr lang="en-US" altLang="ko-KR"/>
                <a:t>X</a:t>
              </a:r>
            </a:p>
          </p:txBody>
        </p:sp>
        <p:sp>
          <p:nvSpPr>
            <p:cNvPr id="53" name="Rectangle 53">
              <a:extLst>
                <a:ext uri="{FF2B5EF4-FFF2-40B4-BE49-F238E27FC236}">
                  <a16:creationId xmlns:a16="http://schemas.microsoft.com/office/drawing/2014/main" id="{D781E6D0-3A36-47D2-83A8-831E0413EF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0" y="2704"/>
              <a:ext cx="181" cy="27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pPr algn="ctr"/>
              <a:r>
                <a:rPr lang="en-US" altLang="ko-KR"/>
                <a:t>Y</a:t>
              </a:r>
            </a:p>
          </p:txBody>
        </p:sp>
        <p:sp>
          <p:nvSpPr>
            <p:cNvPr id="54" name="Rectangle 54">
              <a:extLst>
                <a:ext uri="{FF2B5EF4-FFF2-40B4-BE49-F238E27FC236}">
                  <a16:creationId xmlns:a16="http://schemas.microsoft.com/office/drawing/2014/main" id="{4AFB925E-1AAE-4133-85E2-FF85DAECA4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1" y="2704"/>
              <a:ext cx="181" cy="27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pPr algn="ctr"/>
              <a:r>
                <a:rPr lang="en-US" altLang="ko-KR"/>
                <a:t>Z</a:t>
              </a:r>
            </a:p>
          </p:txBody>
        </p:sp>
        <p:cxnSp>
          <p:nvCxnSpPr>
            <p:cNvPr id="55" name="AutoShape 55">
              <a:extLst>
                <a:ext uri="{FF2B5EF4-FFF2-40B4-BE49-F238E27FC236}">
                  <a16:creationId xmlns:a16="http://schemas.microsoft.com/office/drawing/2014/main" id="{C2E65D03-BC70-4D2E-A524-C02A93AC0CD9}"/>
                </a:ext>
              </a:extLst>
            </p:cNvPr>
            <p:cNvCxnSpPr>
              <a:cxnSpLocks noChangeShapeType="1"/>
              <a:stCxn id="6" idx="2"/>
              <a:endCxn id="32" idx="0"/>
            </p:cNvCxnSpPr>
            <p:nvPr/>
          </p:nvCxnSpPr>
          <p:spPr bwMode="auto">
            <a:xfrm rot="16200000" flipH="1">
              <a:off x="429" y="2183"/>
              <a:ext cx="499" cy="544"/>
            </a:xfrm>
            <a:prstGeom prst="bentConnector3">
              <a:avLst>
                <a:gd name="adj1" fmla="val 64926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6" name="AutoShape 56">
              <a:extLst>
                <a:ext uri="{FF2B5EF4-FFF2-40B4-BE49-F238E27FC236}">
                  <a16:creationId xmlns:a16="http://schemas.microsoft.com/office/drawing/2014/main" id="{084BC219-E3D2-49C7-8EA0-EB23F21B2ECC}"/>
                </a:ext>
              </a:extLst>
            </p:cNvPr>
            <p:cNvCxnSpPr>
              <a:cxnSpLocks noChangeShapeType="1"/>
              <a:stCxn id="7" idx="2"/>
              <a:endCxn id="33" idx="0"/>
            </p:cNvCxnSpPr>
            <p:nvPr/>
          </p:nvCxnSpPr>
          <p:spPr bwMode="auto">
            <a:xfrm rot="16200000" flipH="1">
              <a:off x="607" y="2186"/>
              <a:ext cx="499" cy="538"/>
            </a:xfrm>
            <a:prstGeom prst="bentConnector3">
              <a:avLst>
                <a:gd name="adj1" fmla="val 49898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7" name="AutoShape 57">
              <a:extLst>
                <a:ext uri="{FF2B5EF4-FFF2-40B4-BE49-F238E27FC236}">
                  <a16:creationId xmlns:a16="http://schemas.microsoft.com/office/drawing/2014/main" id="{EB821567-675D-4AA3-8EE3-EF1A9977879F}"/>
                </a:ext>
              </a:extLst>
            </p:cNvPr>
            <p:cNvCxnSpPr>
              <a:cxnSpLocks noChangeShapeType="1"/>
              <a:stCxn id="16" idx="2"/>
              <a:endCxn id="42" idx="0"/>
            </p:cNvCxnSpPr>
            <p:nvPr/>
          </p:nvCxnSpPr>
          <p:spPr bwMode="auto">
            <a:xfrm rot="16200000" flipH="1">
              <a:off x="2236" y="2183"/>
              <a:ext cx="499" cy="544"/>
            </a:xfrm>
            <a:prstGeom prst="bentConnector3">
              <a:avLst>
                <a:gd name="adj1" fmla="val 60519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58" name="Rectangle 58">
              <a:extLst>
                <a:ext uri="{FF2B5EF4-FFF2-40B4-BE49-F238E27FC236}">
                  <a16:creationId xmlns:a16="http://schemas.microsoft.com/office/drawing/2014/main" id="{8AED7082-1138-472A-A990-A1DCC4E170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2" y="2704"/>
              <a:ext cx="181" cy="27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pPr algn="ctr"/>
              <a:r>
                <a:rPr lang="en-US" altLang="ko-KR"/>
                <a:t>A</a:t>
              </a:r>
            </a:p>
          </p:txBody>
        </p:sp>
        <p:sp>
          <p:nvSpPr>
            <p:cNvPr id="59" name="Rectangle 59">
              <a:extLst>
                <a:ext uri="{FF2B5EF4-FFF2-40B4-BE49-F238E27FC236}">
                  <a16:creationId xmlns:a16="http://schemas.microsoft.com/office/drawing/2014/main" id="{758051FC-32BE-476F-B5DF-48B1680895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93" y="2704"/>
              <a:ext cx="181" cy="272"/>
            </a:xfrm>
            <a:prstGeom prst="rect">
              <a:avLst/>
            </a:prstGeom>
            <a:solidFill>
              <a:srgbClr val="8DF3DB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pPr algn="ctr"/>
              <a:r>
                <a:rPr lang="en-US" altLang="ko-KR"/>
                <a:t>B</a:t>
              </a:r>
            </a:p>
          </p:txBody>
        </p:sp>
        <p:sp>
          <p:nvSpPr>
            <p:cNvPr id="60" name="Rectangle 60">
              <a:extLst>
                <a:ext uri="{FF2B5EF4-FFF2-40B4-BE49-F238E27FC236}">
                  <a16:creationId xmlns:a16="http://schemas.microsoft.com/office/drawing/2014/main" id="{8F08B273-298A-4065-B96C-4AD190753B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68" y="2704"/>
              <a:ext cx="181" cy="27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pPr algn="ctr"/>
              <a:r>
                <a:rPr lang="en-US" altLang="ko-KR"/>
                <a:t>C</a:t>
              </a:r>
            </a:p>
          </p:txBody>
        </p:sp>
        <p:cxnSp>
          <p:nvCxnSpPr>
            <p:cNvPr id="61" name="AutoShape 61">
              <a:extLst>
                <a:ext uri="{FF2B5EF4-FFF2-40B4-BE49-F238E27FC236}">
                  <a16:creationId xmlns:a16="http://schemas.microsoft.com/office/drawing/2014/main" id="{9FC5269C-1EC9-4226-B361-DE45E9B87CFC}"/>
                </a:ext>
              </a:extLst>
            </p:cNvPr>
            <p:cNvCxnSpPr>
              <a:cxnSpLocks noChangeShapeType="1"/>
              <a:stCxn id="10" idx="2"/>
              <a:endCxn id="36" idx="0"/>
            </p:cNvCxnSpPr>
            <p:nvPr/>
          </p:nvCxnSpPr>
          <p:spPr bwMode="auto">
            <a:xfrm rot="16200000" flipH="1">
              <a:off x="1148" y="2183"/>
              <a:ext cx="499" cy="544"/>
            </a:xfrm>
            <a:prstGeom prst="bentConnector3">
              <a:avLst>
                <a:gd name="adj1" fmla="val 35671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2" name="AutoShape 62">
              <a:extLst>
                <a:ext uri="{FF2B5EF4-FFF2-40B4-BE49-F238E27FC236}">
                  <a16:creationId xmlns:a16="http://schemas.microsoft.com/office/drawing/2014/main" id="{9345521D-09D6-46C3-8E96-D9667636F317}"/>
                </a:ext>
              </a:extLst>
            </p:cNvPr>
            <p:cNvCxnSpPr>
              <a:cxnSpLocks noChangeShapeType="1"/>
              <a:stCxn id="30" idx="2"/>
              <a:endCxn id="59" idx="0"/>
            </p:cNvCxnSpPr>
            <p:nvPr/>
          </p:nvCxnSpPr>
          <p:spPr bwMode="auto">
            <a:xfrm rot="16200000" flipH="1">
              <a:off x="4763" y="2183"/>
              <a:ext cx="499" cy="543"/>
            </a:xfrm>
            <a:prstGeom prst="bentConnector3">
              <a:avLst>
                <a:gd name="adj1" fmla="val 49898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3" name="AutoShape 63">
              <a:extLst>
                <a:ext uri="{FF2B5EF4-FFF2-40B4-BE49-F238E27FC236}">
                  <a16:creationId xmlns:a16="http://schemas.microsoft.com/office/drawing/2014/main" id="{CD8954DB-5DD9-41EA-AC94-DE276F2C2CCE}"/>
                </a:ext>
              </a:extLst>
            </p:cNvPr>
            <p:cNvCxnSpPr>
              <a:cxnSpLocks noChangeShapeType="1"/>
              <a:stCxn id="24" idx="2"/>
              <a:endCxn id="50" idx="0"/>
            </p:cNvCxnSpPr>
            <p:nvPr/>
          </p:nvCxnSpPr>
          <p:spPr bwMode="auto">
            <a:xfrm rot="16200000" flipH="1">
              <a:off x="3681" y="2183"/>
              <a:ext cx="499" cy="544"/>
            </a:xfrm>
            <a:prstGeom prst="bentConnector3">
              <a:avLst>
                <a:gd name="adj1" fmla="val 49898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4" name="AutoShape 64">
              <a:extLst>
                <a:ext uri="{FF2B5EF4-FFF2-40B4-BE49-F238E27FC236}">
                  <a16:creationId xmlns:a16="http://schemas.microsoft.com/office/drawing/2014/main" id="{9C37FE87-AFD5-446C-A06B-191D83CC488F}"/>
                </a:ext>
              </a:extLst>
            </p:cNvPr>
            <p:cNvCxnSpPr>
              <a:cxnSpLocks noChangeShapeType="1"/>
              <a:stCxn id="20" idx="2"/>
              <a:endCxn id="46" idx="0"/>
            </p:cNvCxnSpPr>
            <p:nvPr/>
          </p:nvCxnSpPr>
          <p:spPr bwMode="auto">
            <a:xfrm rot="16200000" flipH="1">
              <a:off x="2959" y="2186"/>
              <a:ext cx="499" cy="538"/>
            </a:xfrm>
            <a:prstGeom prst="bentConnector3">
              <a:avLst>
                <a:gd name="adj1" fmla="val 32861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5" name="AutoShape 65">
              <a:extLst>
                <a:ext uri="{FF2B5EF4-FFF2-40B4-BE49-F238E27FC236}">
                  <a16:creationId xmlns:a16="http://schemas.microsoft.com/office/drawing/2014/main" id="{8BED172B-DEDF-4149-99FA-F36E7AE4CB6A}"/>
                </a:ext>
              </a:extLst>
            </p:cNvPr>
            <p:cNvCxnSpPr>
              <a:cxnSpLocks noChangeShapeType="1"/>
              <a:stCxn id="19" idx="2"/>
              <a:endCxn id="45" idx="0"/>
            </p:cNvCxnSpPr>
            <p:nvPr/>
          </p:nvCxnSpPr>
          <p:spPr bwMode="auto">
            <a:xfrm rot="16200000" flipH="1">
              <a:off x="2778" y="2185"/>
              <a:ext cx="499" cy="539"/>
            </a:xfrm>
            <a:prstGeom prst="bentConnector3">
              <a:avLst>
                <a:gd name="adj1" fmla="val 47093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66" name="Group 66">
            <a:extLst>
              <a:ext uri="{FF2B5EF4-FFF2-40B4-BE49-F238E27FC236}">
                <a16:creationId xmlns:a16="http://schemas.microsoft.com/office/drawing/2014/main" id="{16873196-A395-4C12-9659-44BC60D89154}"/>
              </a:ext>
            </a:extLst>
          </p:cNvPr>
          <p:cNvGrpSpPr>
            <a:grpSpLocks/>
          </p:cNvGrpSpPr>
          <p:nvPr/>
        </p:nvGrpSpPr>
        <p:grpSpPr bwMode="auto">
          <a:xfrm>
            <a:off x="994142" y="2531990"/>
            <a:ext cx="9600315" cy="1657350"/>
            <a:chOff x="488" y="2341"/>
            <a:chExt cx="1793" cy="1044"/>
          </a:xfrm>
        </p:grpSpPr>
        <p:sp>
          <p:nvSpPr>
            <p:cNvPr id="67" name="Rectangle 67">
              <a:extLst>
                <a:ext uri="{FF2B5EF4-FFF2-40B4-BE49-F238E27FC236}">
                  <a16:creationId xmlns:a16="http://schemas.microsoft.com/office/drawing/2014/main" id="{CEB6B1A8-C8EB-4064-A17A-2FC7EE2B51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" y="2341"/>
              <a:ext cx="180" cy="27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 algn="ctr"/>
              <a:r>
                <a:rPr lang="en-US" altLang="ko-KR"/>
                <a:t>k</a:t>
              </a:r>
            </a:p>
          </p:txBody>
        </p:sp>
        <p:sp>
          <p:nvSpPr>
            <p:cNvPr id="68" name="Rectangle 68">
              <a:extLst>
                <a:ext uri="{FF2B5EF4-FFF2-40B4-BE49-F238E27FC236}">
                  <a16:creationId xmlns:a16="http://schemas.microsoft.com/office/drawing/2014/main" id="{846758C9-3ACB-4D98-85E8-56515DA54F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3" y="2341"/>
              <a:ext cx="180" cy="27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 algn="ctr"/>
              <a:r>
                <a:rPr lang="en-US" altLang="ko-KR"/>
                <a:t>a</a:t>
              </a:r>
            </a:p>
          </p:txBody>
        </p:sp>
        <p:sp>
          <p:nvSpPr>
            <p:cNvPr id="69" name="Rectangle 69">
              <a:extLst>
                <a:ext uri="{FF2B5EF4-FFF2-40B4-BE49-F238E27FC236}">
                  <a16:creationId xmlns:a16="http://schemas.microsoft.com/office/drawing/2014/main" id="{77E6380F-F5FD-4D3B-81A9-F75EE8E83C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4" y="2341"/>
              <a:ext cx="180" cy="27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 algn="ctr"/>
              <a:r>
                <a:rPr lang="en-US" altLang="ko-KR"/>
                <a:t>b</a:t>
              </a:r>
            </a:p>
          </p:txBody>
        </p:sp>
        <p:sp>
          <p:nvSpPr>
            <p:cNvPr id="70" name="Rectangle 70">
              <a:extLst>
                <a:ext uri="{FF2B5EF4-FFF2-40B4-BE49-F238E27FC236}">
                  <a16:creationId xmlns:a16="http://schemas.microsoft.com/office/drawing/2014/main" id="{5AA6CA20-C49F-4B72-92A0-A0439DBDB5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6" y="2341"/>
              <a:ext cx="180" cy="27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 algn="ctr"/>
              <a:r>
                <a:rPr lang="en-US" altLang="ko-KR"/>
                <a:t>s</a:t>
              </a:r>
            </a:p>
          </p:txBody>
        </p:sp>
        <p:sp>
          <p:nvSpPr>
            <p:cNvPr id="71" name="Rectangle 71">
              <a:extLst>
                <a:ext uri="{FF2B5EF4-FFF2-40B4-BE49-F238E27FC236}">
                  <a16:creationId xmlns:a16="http://schemas.microsoft.com/office/drawing/2014/main" id="{C6A919CC-5602-4A75-BEEC-39697E49A9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7" y="2341"/>
              <a:ext cx="180" cy="27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 algn="ctr"/>
              <a:r>
                <a:rPr lang="en-US" altLang="ko-KR"/>
                <a:t>o</a:t>
              </a:r>
            </a:p>
          </p:txBody>
        </p:sp>
        <p:sp>
          <p:nvSpPr>
            <p:cNvPr id="72" name="Rectangle 72">
              <a:extLst>
                <a:ext uri="{FF2B5EF4-FFF2-40B4-BE49-F238E27FC236}">
                  <a16:creationId xmlns:a16="http://schemas.microsoft.com/office/drawing/2014/main" id="{222960A8-16B7-4EF1-B5E6-400ABD98C5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82" y="2341"/>
              <a:ext cx="180" cy="27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 algn="ctr"/>
              <a:r>
                <a:rPr lang="en-US" altLang="ko-KR"/>
                <a:t>o</a:t>
              </a:r>
            </a:p>
          </p:txBody>
        </p:sp>
        <p:sp>
          <p:nvSpPr>
            <p:cNvPr id="73" name="Rectangle 73">
              <a:extLst>
                <a:ext uri="{FF2B5EF4-FFF2-40B4-BE49-F238E27FC236}">
                  <a16:creationId xmlns:a16="http://schemas.microsoft.com/office/drawing/2014/main" id="{48A0E325-A858-4F50-B785-B16BB20B5F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63" y="2341"/>
              <a:ext cx="180" cy="27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 algn="ctr"/>
              <a:r>
                <a:rPr lang="en-US" altLang="ko-KR"/>
                <a:t>n</a:t>
              </a:r>
            </a:p>
          </p:txBody>
        </p:sp>
        <p:sp>
          <p:nvSpPr>
            <p:cNvPr id="74" name="Rectangle 74">
              <a:extLst>
                <a:ext uri="{FF2B5EF4-FFF2-40B4-BE49-F238E27FC236}">
                  <a16:creationId xmlns:a16="http://schemas.microsoft.com/office/drawing/2014/main" id="{7FAD9B00-5E0E-461B-8DA4-411DF803D2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39" y="2341"/>
              <a:ext cx="180" cy="27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 algn="ctr"/>
              <a:r>
                <a:rPr lang="en-US" altLang="ko-KR"/>
                <a:t>y</a:t>
              </a:r>
            </a:p>
          </p:txBody>
        </p:sp>
        <p:sp>
          <p:nvSpPr>
            <p:cNvPr id="75" name="Rectangle 75">
              <a:extLst>
                <a:ext uri="{FF2B5EF4-FFF2-40B4-BE49-F238E27FC236}">
                  <a16:creationId xmlns:a16="http://schemas.microsoft.com/office/drawing/2014/main" id="{E89C62F5-41BF-41A0-884D-B44B16CFAA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0" y="2341"/>
              <a:ext cx="180" cy="27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 algn="ctr"/>
              <a:r>
                <a:rPr lang="en-US" altLang="ko-KR"/>
                <a:t>e</a:t>
              </a:r>
            </a:p>
          </p:txBody>
        </p:sp>
        <p:sp>
          <p:nvSpPr>
            <p:cNvPr id="76" name="Rectangle 76">
              <a:extLst>
                <a:ext uri="{FF2B5EF4-FFF2-40B4-BE49-F238E27FC236}">
                  <a16:creationId xmlns:a16="http://schemas.microsoft.com/office/drawing/2014/main" id="{3B336D1F-14F4-45A0-B0A2-A9816EC30E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01" y="2341"/>
              <a:ext cx="180" cy="27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 algn="ctr"/>
              <a:r>
                <a:rPr lang="en-US" altLang="ko-KR"/>
                <a:t>e</a:t>
              </a:r>
            </a:p>
          </p:txBody>
        </p:sp>
        <p:sp>
          <p:nvSpPr>
            <p:cNvPr id="77" name="Rectangle 77">
              <a:extLst>
                <a:ext uri="{FF2B5EF4-FFF2-40B4-BE49-F238E27FC236}">
                  <a16:creationId xmlns:a16="http://schemas.microsoft.com/office/drawing/2014/main" id="{17580DCD-459D-4A62-B790-2A44779E9B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" y="3113"/>
              <a:ext cx="180" cy="27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 algn="ctr"/>
              <a:r>
                <a:rPr lang="en-US" altLang="ko-KR"/>
                <a:t>N</a:t>
              </a:r>
            </a:p>
          </p:txBody>
        </p:sp>
        <p:sp>
          <p:nvSpPr>
            <p:cNvPr id="78" name="Rectangle 78">
              <a:extLst>
                <a:ext uri="{FF2B5EF4-FFF2-40B4-BE49-F238E27FC236}">
                  <a16:creationId xmlns:a16="http://schemas.microsoft.com/office/drawing/2014/main" id="{04EACC91-ADBE-41DE-B720-D644D1C654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3" y="3113"/>
              <a:ext cx="180" cy="27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 algn="ctr"/>
              <a:r>
                <a:rPr lang="en-US" altLang="ko-KR"/>
                <a:t>D</a:t>
              </a:r>
            </a:p>
          </p:txBody>
        </p:sp>
        <p:sp>
          <p:nvSpPr>
            <p:cNvPr id="79" name="Rectangle 79">
              <a:extLst>
                <a:ext uri="{FF2B5EF4-FFF2-40B4-BE49-F238E27FC236}">
                  <a16:creationId xmlns:a16="http://schemas.microsoft.com/office/drawing/2014/main" id="{CB64D3C2-616A-497B-B37E-B8F06F77D8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4" y="3113"/>
              <a:ext cx="180" cy="27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 algn="ctr"/>
              <a:r>
                <a:rPr lang="en-US" altLang="ko-KR"/>
                <a:t>E</a:t>
              </a:r>
            </a:p>
          </p:txBody>
        </p:sp>
        <p:sp>
          <p:nvSpPr>
            <p:cNvPr id="80" name="Rectangle 80">
              <a:extLst>
                <a:ext uri="{FF2B5EF4-FFF2-40B4-BE49-F238E27FC236}">
                  <a16:creationId xmlns:a16="http://schemas.microsoft.com/office/drawing/2014/main" id="{2451FDD5-16C3-4750-B1D9-811FCFEA42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6" y="3113"/>
              <a:ext cx="180" cy="27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 algn="ctr"/>
              <a:r>
                <a:rPr lang="en-US" altLang="ko-KR"/>
                <a:t>V</a:t>
              </a:r>
            </a:p>
          </p:txBody>
        </p:sp>
        <p:sp>
          <p:nvSpPr>
            <p:cNvPr id="81" name="Rectangle 81">
              <a:extLst>
                <a:ext uri="{FF2B5EF4-FFF2-40B4-BE49-F238E27FC236}">
                  <a16:creationId xmlns:a16="http://schemas.microsoft.com/office/drawing/2014/main" id="{2095A922-41C8-493C-8471-603146C874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7" y="3113"/>
              <a:ext cx="180" cy="27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 algn="ctr"/>
              <a:r>
                <a:rPr lang="en-US" altLang="ko-KR"/>
                <a:t>R</a:t>
              </a:r>
            </a:p>
          </p:txBody>
        </p:sp>
        <p:sp>
          <p:nvSpPr>
            <p:cNvPr id="82" name="Rectangle 82">
              <a:extLst>
                <a:ext uri="{FF2B5EF4-FFF2-40B4-BE49-F238E27FC236}">
                  <a16:creationId xmlns:a16="http://schemas.microsoft.com/office/drawing/2014/main" id="{21ACFC18-2E19-4CD3-943C-ADE02CBF3A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82" y="3113"/>
              <a:ext cx="180" cy="27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 algn="ctr"/>
              <a:r>
                <a:rPr lang="en-US" altLang="ko-KR"/>
                <a:t>R</a:t>
              </a:r>
            </a:p>
          </p:txBody>
        </p:sp>
        <p:sp>
          <p:nvSpPr>
            <p:cNvPr id="83" name="Rectangle 83">
              <a:extLst>
                <a:ext uri="{FF2B5EF4-FFF2-40B4-BE49-F238E27FC236}">
                  <a16:creationId xmlns:a16="http://schemas.microsoft.com/office/drawing/2014/main" id="{C03E8535-E32F-4F0F-9CE1-257A25D8C3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63" y="3113"/>
              <a:ext cx="180" cy="27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 algn="ctr"/>
              <a:r>
                <a:rPr lang="en-US" altLang="ko-KR"/>
                <a:t>Q</a:t>
              </a:r>
            </a:p>
          </p:txBody>
        </p:sp>
        <p:sp>
          <p:nvSpPr>
            <p:cNvPr id="84" name="Rectangle 84">
              <a:extLst>
                <a:ext uri="{FF2B5EF4-FFF2-40B4-BE49-F238E27FC236}">
                  <a16:creationId xmlns:a16="http://schemas.microsoft.com/office/drawing/2014/main" id="{DCC4840D-0F37-4355-97F9-21A6457DE5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39" y="3113"/>
              <a:ext cx="180" cy="27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 algn="ctr"/>
              <a:r>
                <a:rPr lang="en-US" altLang="ko-KR"/>
                <a:t>B</a:t>
              </a:r>
            </a:p>
          </p:txBody>
        </p:sp>
        <p:sp>
          <p:nvSpPr>
            <p:cNvPr id="85" name="Rectangle 85">
              <a:extLst>
                <a:ext uri="{FF2B5EF4-FFF2-40B4-BE49-F238E27FC236}">
                  <a16:creationId xmlns:a16="http://schemas.microsoft.com/office/drawing/2014/main" id="{8AA9ACB8-300B-400C-828F-4340136489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0" y="3113"/>
              <a:ext cx="180" cy="27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 algn="ctr"/>
              <a:r>
                <a:rPr lang="en-US" altLang="ko-KR"/>
                <a:t>H</a:t>
              </a:r>
            </a:p>
          </p:txBody>
        </p:sp>
        <p:sp>
          <p:nvSpPr>
            <p:cNvPr id="86" name="Rectangle 86">
              <a:extLst>
                <a:ext uri="{FF2B5EF4-FFF2-40B4-BE49-F238E27FC236}">
                  <a16:creationId xmlns:a16="http://schemas.microsoft.com/office/drawing/2014/main" id="{60D607D1-322A-4CD5-AFC2-A7B20DB7C0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01" y="3113"/>
              <a:ext cx="180" cy="27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 algn="ctr"/>
              <a:r>
                <a:rPr lang="en-US" altLang="ko-KR"/>
                <a:t>H</a:t>
              </a:r>
            </a:p>
          </p:txBody>
        </p:sp>
        <p:cxnSp>
          <p:nvCxnSpPr>
            <p:cNvPr id="87" name="AutoShape 87">
              <a:extLst>
                <a:ext uri="{FF2B5EF4-FFF2-40B4-BE49-F238E27FC236}">
                  <a16:creationId xmlns:a16="http://schemas.microsoft.com/office/drawing/2014/main" id="{70103463-C734-4E53-A566-C6162700C5EC}"/>
                </a:ext>
              </a:extLst>
            </p:cNvPr>
            <p:cNvCxnSpPr>
              <a:cxnSpLocks noChangeShapeType="1"/>
              <a:stCxn id="67" idx="2"/>
              <a:endCxn id="77" idx="0"/>
            </p:cNvCxnSpPr>
            <p:nvPr/>
          </p:nvCxnSpPr>
          <p:spPr bwMode="auto">
            <a:xfrm>
              <a:off x="578" y="2613"/>
              <a:ext cx="0" cy="5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8" name="AutoShape 88">
              <a:extLst>
                <a:ext uri="{FF2B5EF4-FFF2-40B4-BE49-F238E27FC236}">
                  <a16:creationId xmlns:a16="http://schemas.microsoft.com/office/drawing/2014/main" id="{7A96EB95-FDFD-4511-85DF-B1358CE84F8F}"/>
                </a:ext>
              </a:extLst>
            </p:cNvPr>
            <p:cNvCxnSpPr>
              <a:cxnSpLocks noChangeShapeType="1"/>
              <a:stCxn id="68" idx="2"/>
              <a:endCxn id="78" idx="0"/>
            </p:cNvCxnSpPr>
            <p:nvPr/>
          </p:nvCxnSpPr>
          <p:spPr bwMode="auto">
            <a:xfrm>
              <a:off x="753" y="2613"/>
              <a:ext cx="0" cy="5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9" name="AutoShape 89">
              <a:extLst>
                <a:ext uri="{FF2B5EF4-FFF2-40B4-BE49-F238E27FC236}">
                  <a16:creationId xmlns:a16="http://schemas.microsoft.com/office/drawing/2014/main" id="{E7BE61CB-86E7-4B31-ABC7-C42D6EBC57D0}"/>
                </a:ext>
              </a:extLst>
            </p:cNvPr>
            <p:cNvCxnSpPr>
              <a:cxnSpLocks noChangeShapeType="1"/>
              <a:stCxn id="69" idx="2"/>
              <a:endCxn id="79" idx="0"/>
            </p:cNvCxnSpPr>
            <p:nvPr/>
          </p:nvCxnSpPr>
          <p:spPr bwMode="auto">
            <a:xfrm>
              <a:off x="934" y="2613"/>
              <a:ext cx="0" cy="5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0" name="AutoShape 90">
              <a:extLst>
                <a:ext uri="{FF2B5EF4-FFF2-40B4-BE49-F238E27FC236}">
                  <a16:creationId xmlns:a16="http://schemas.microsoft.com/office/drawing/2014/main" id="{129BE638-BF17-415D-AAE2-64F545EACCA2}"/>
                </a:ext>
              </a:extLst>
            </p:cNvPr>
            <p:cNvCxnSpPr>
              <a:cxnSpLocks noChangeShapeType="1"/>
              <a:stCxn id="70" idx="2"/>
              <a:endCxn id="80" idx="0"/>
            </p:cNvCxnSpPr>
            <p:nvPr/>
          </p:nvCxnSpPr>
          <p:spPr bwMode="auto">
            <a:xfrm>
              <a:off x="1116" y="2613"/>
              <a:ext cx="0" cy="5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1" name="AutoShape 91">
              <a:extLst>
                <a:ext uri="{FF2B5EF4-FFF2-40B4-BE49-F238E27FC236}">
                  <a16:creationId xmlns:a16="http://schemas.microsoft.com/office/drawing/2014/main" id="{6D7D0DC8-F985-42AB-878B-38A687FE4F93}"/>
                </a:ext>
              </a:extLst>
            </p:cNvPr>
            <p:cNvCxnSpPr>
              <a:cxnSpLocks noChangeShapeType="1"/>
              <a:stCxn id="72" idx="2"/>
              <a:endCxn id="82" idx="0"/>
            </p:cNvCxnSpPr>
            <p:nvPr/>
          </p:nvCxnSpPr>
          <p:spPr bwMode="auto">
            <a:xfrm>
              <a:off x="1472" y="2613"/>
              <a:ext cx="0" cy="5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2" name="AutoShape 92">
              <a:extLst>
                <a:ext uri="{FF2B5EF4-FFF2-40B4-BE49-F238E27FC236}">
                  <a16:creationId xmlns:a16="http://schemas.microsoft.com/office/drawing/2014/main" id="{6B3322D0-7E8E-43F5-B03A-DC22FFA1FCD2}"/>
                </a:ext>
              </a:extLst>
            </p:cNvPr>
            <p:cNvCxnSpPr>
              <a:cxnSpLocks noChangeShapeType="1"/>
              <a:stCxn id="73" idx="2"/>
              <a:endCxn id="83" idx="0"/>
            </p:cNvCxnSpPr>
            <p:nvPr/>
          </p:nvCxnSpPr>
          <p:spPr bwMode="auto">
            <a:xfrm>
              <a:off x="1653" y="2613"/>
              <a:ext cx="0" cy="5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3" name="AutoShape 93">
              <a:extLst>
                <a:ext uri="{FF2B5EF4-FFF2-40B4-BE49-F238E27FC236}">
                  <a16:creationId xmlns:a16="http://schemas.microsoft.com/office/drawing/2014/main" id="{45DF9282-A373-4946-8B2D-74C17A98AEA6}"/>
                </a:ext>
              </a:extLst>
            </p:cNvPr>
            <p:cNvCxnSpPr>
              <a:cxnSpLocks noChangeShapeType="1"/>
              <a:stCxn id="74" idx="2"/>
              <a:endCxn id="84" idx="0"/>
            </p:cNvCxnSpPr>
            <p:nvPr/>
          </p:nvCxnSpPr>
          <p:spPr bwMode="auto">
            <a:xfrm>
              <a:off x="1829" y="2613"/>
              <a:ext cx="0" cy="5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4" name="AutoShape 94">
              <a:extLst>
                <a:ext uri="{FF2B5EF4-FFF2-40B4-BE49-F238E27FC236}">
                  <a16:creationId xmlns:a16="http://schemas.microsoft.com/office/drawing/2014/main" id="{65355693-AE0E-4864-B86E-ABCF2BAFC03E}"/>
                </a:ext>
              </a:extLst>
            </p:cNvPr>
            <p:cNvCxnSpPr>
              <a:cxnSpLocks noChangeShapeType="1"/>
              <a:stCxn id="75" idx="2"/>
              <a:endCxn id="85" idx="0"/>
            </p:cNvCxnSpPr>
            <p:nvPr/>
          </p:nvCxnSpPr>
          <p:spPr bwMode="auto">
            <a:xfrm>
              <a:off x="2010" y="2613"/>
              <a:ext cx="0" cy="5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5" name="AutoShape 95">
              <a:extLst>
                <a:ext uri="{FF2B5EF4-FFF2-40B4-BE49-F238E27FC236}">
                  <a16:creationId xmlns:a16="http://schemas.microsoft.com/office/drawing/2014/main" id="{78D39FD2-D33E-4A18-93FF-52F6EF53C262}"/>
                </a:ext>
              </a:extLst>
            </p:cNvPr>
            <p:cNvCxnSpPr>
              <a:cxnSpLocks noChangeShapeType="1"/>
              <a:stCxn id="76" idx="2"/>
              <a:endCxn id="86" idx="0"/>
            </p:cNvCxnSpPr>
            <p:nvPr/>
          </p:nvCxnSpPr>
          <p:spPr bwMode="auto">
            <a:xfrm>
              <a:off x="2191" y="2613"/>
              <a:ext cx="0" cy="5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6" name="AutoShape 96">
              <a:extLst>
                <a:ext uri="{FF2B5EF4-FFF2-40B4-BE49-F238E27FC236}">
                  <a16:creationId xmlns:a16="http://schemas.microsoft.com/office/drawing/2014/main" id="{8BF80C70-E66E-4B16-B2BC-D7D84A0A5B51}"/>
                </a:ext>
              </a:extLst>
            </p:cNvPr>
            <p:cNvCxnSpPr>
              <a:cxnSpLocks noChangeShapeType="1"/>
              <a:stCxn id="71" idx="2"/>
              <a:endCxn id="81" idx="0"/>
            </p:cNvCxnSpPr>
            <p:nvPr/>
          </p:nvCxnSpPr>
          <p:spPr bwMode="auto">
            <a:xfrm>
              <a:off x="1297" y="2613"/>
              <a:ext cx="0" cy="5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cxnSp>
        <p:nvCxnSpPr>
          <p:cNvPr id="97" name="Straight Connector 11">
            <a:extLst>
              <a:ext uri="{FF2B5EF4-FFF2-40B4-BE49-F238E27FC236}">
                <a16:creationId xmlns:a16="http://schemas.microsoft.com/office/drawing/2014/main" id="{462603E0-2D00-41F6-8DED-400CCA8F2291}"/>
              </a:ext>
            </a:extLst>
          </p:cNvPr>
          <p:cNvCxnSpPr>
            <a:cxnSpLocks/>
          </p:cNvCxnSpPr>
          <p:nvPr/>
        </p:nvCxnSpPr>
        <p:spPr>
          <a:xfrm>
            <a:off x="3494972" y="1924858"/>
            <a:ext cx="5175681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BACB0C5D-515D-4771-A6DD-8A42855CABAD}"/>
              </a:ext>
            </a:extLst>
          </p:cNvPr>
          <p:cNvSpPr txBox="1"/>
          <p:nvPr/>
        </p:nvSpPr>
        <p:spPr>
          <a:xfrm>
            <a:off x="3245558" y="1199434"/>
            <a:ext cx="56079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맑은 고딕" panose="020B0503020000020004" pitchFamily="50" charset="-127"/>
              </a:rPr>
              <a:t>Caesar Cipher</a:t>
            </a:r>
            <a:endParaRPr lang="ko-KR" altLang="en-US" sz="3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77888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2" name="Group 10">
            <a:extLst>
              <a:ext uri="{FF2B5EF4-FFF2-40B4-BE49-F238E27FC236}">
                <a16:creationId xmlns:a16="http://schemas.microsoft.com/office/drawing/2014/main" id="{CB42FFC9-2C9B-40FB-A677-E177161CEB26}"/>
              </a:ext>
            </a:extLst>
          </p:cNvPr>
          <p:cNvGrpSpPr>
            <a:grpSpLocks/>
          </p:cNvGrpSpPr>
          <p:nvPr/>
        </p:nvGrpSpPr>
        <p:grpSpPr bwMode="auto">
          <a:xfrm>
            <a:off x="1365250" y="155575"/>
            <a:ext cx="9461500" cy="6546850"/>
            <a:chOff x="158" y="164"/>
            <a:chExt cx="5262" cy="3992"/>
          </a:xfrm>
        </p:grpSpPr>
        <p:sp>
          <p:nvSpPr>
            <p:cNvPr id="1093" name="Rectangle 11">
              <a:extLst>
                <a:ext uri="{FF2B5EF4-FFF2-40B4-BE49-F238E27FC236}">
                  <a16:creationId xmlns:a16="http://schemas.microsoft.com/office/drawing/2014/main" id="{EE98FAA0-0775-42D4-B04C-8AEE98614F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17" y="346"/>
              <a:ext cx="590" cy="381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ko-KR" altLang="en-US" dirty="0" err="1">
                  <a:latin typeface="휴먼고딕" pitchFamily="2" charset="-127"/>
                  <a:ea typeface="휴먼고딕" pitchFamily="2" charset="-127"/>
                </a:rPr>
                <a:t>시저</a:t>
              </a:r>
              <a:endParaRPr lang="ko-KR" altLang="en-US" dirty="0">
                <a:latin typeface="휴먼고딕" pitchFamily="2" charset="-127"/>
                <a:ea typeface="휴먼고딕" pitchFamily="2" charset="-127"/>
              </a:endParaRPr>
            </a:p>
            <a:p>
              <a:pPr algn="ctr"/>
              <a:r>
                <a:rPr lang="ko-KR" altLang="en-US" dirty="0">
                  <a:latin typeface="휴먼고딕" pitchFamily="2" charset="-127"/>
                  <a:ea typeface="휴먼고딕" pitchFamily="2" charset="-127"/>
                </a:rPr>
                <a:t>암호에</a:t>
              </a:r>
            </a:p>
            <a:p>
              <a:pPr algn="ctr"/>
              <a:r>
                <a:rPr lang="ko-KR" altLang="en-US" dirty="0">
                  <a:latin typeface="휴먼고딕" pitchFamily="2" charset="-127"/>
                  <a:ea typeface="휴먼고딕" pitchFamily="2" charset="-127"/>
                </a:rPr>
                <a:t>의한</a:t>
              </a:r>
            </a:p>
            <a:p>
              <a:pPr algn="ctr"/>
              <a:r>
                <a:rPr lang="ko-KR" altLang="en-US" dirty="0">
                  <a:latin typeface="휴먼고딕" pitchFamily="2" charset="-127"/>
                  <a:ea typeface="휴먼고딕" pitchFamily="2" charset="-127"/>
                </a:rPr>
                <a:t>복호화</a:t>
              </a:r>
            </a:p>
          </p:txBody>
        </p:sp>
        <p:grpSp>
          <p:nvGrpSpPr>
            <p:cNvPr id="1094" name="Group 12">
              <a:extLst>
                <a:ext uri="{FF2B5EF4-FFF2-40B4-BE49-F238E27FC236}">
                  <a16:creationId xmlns:a16="http://schemas.microsoft.com/office/drawing/2014/main" id="{58C5C743-643C-4B8C-A4AC-71FF2EC6FB6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58" y="488"/>
              <a:ext cx="1906" cy="3591"/>
              <a:chOff x="158" y="488"/>
              <a:chExt cx="1906" cy="3591"/>
            </a:xfrm>
          </p:grpSpPr>
          <p:grpSp>
            <p:nvGrpSpPr>
              <p:cNvPr id="1556" name="Group 13">
                <a:extLst>
                  <a:ext uri="{FF2B5EF4-FFF2-40B4-BE49-F238E27FC236}">
                    <a16:creationId xmlns:a16="http://schemas.microsoft.com/office/drawing/2014/main" id="{C1C6214E-2E2E-456E-B9D4-A2792A4AC82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58" y="488"/>
                <a:ext cx="1905" cy="134"/>
                <a:chOff x="3515" y="754"/>
                <a:chExt cx="1905" cy="134"/>
              </a:xfrm>
            </p:grpSpPr>
            <p:sp>
              <p:nvSpPr>
                <p:cNvPr id="2157" name="Rectangle 14">
                  <a:extLst>
                    <a:ext uri="{FF2B5EF4-FFF2-40B4-BE49-F238E27FC236}">
                      <a16:creationId xmlns:a16="http://schemas.microsoft.com/office/drawing/2014/main" id="{C742EA81-4F0A-40CF-9FC0-9CC45CB2EC7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30" y="754"/>
                  <a:ext cx="190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p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p"/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>
                    <a:spcBef>
                      <a:spcPct val="20000"/>
                    </a:spcBef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Font typeface="Wingdings" panose="05000000000000000000" pitchFamily="2" charset="2"/>
                    <a:buNone/>
                  </a:pPr>
                  <a:r>
                    <a:rPr lang="en-US" altLang="ko-KR" sz="900"/>
                    <a:t>H</a:t>
                  </a:r>
                </a:p>
              </p:txBody>
            </p:sp>
            <p:sp>
              <p:nvSpPr>
                <p:cNvPr id="2158" name="Rectangle 15">
                  <a:extLst>
                    <a:ext uri="{FF2B5EF4-FFF2-40B4-BE49-F238E27FC236}">
                      <a16:creationId xmlns:a16="http://schemas.microsoft.com/office/drawing/2014/main" id="{8087DF30-9E7B-457F-956A-2E0FB3637C8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39" y="754"/>
                  <a:ext cx="191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p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p"/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>
                    <a:spcBef>
                      <a:spcPct val="20000"/>
                    </a:spcBef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Font typeface="Wingdings" panose="05000000000000000000" pitchFamily="2" charset="2"/>
                    <a:buNone/>
                  </a:pPr>
                  <a:r>
                    <a:rPr lang="en-US" altLang="ko-KR" sz="900"/>
                    <a:t>H</a:t>
                  </a:r>
                </a:p>
              </p:txBody>
            </p:sp>
            <p:sp>
              <p:nvSpPr>
                <p:cNvPr id="2159" name="Rectangle 16">
                  <a:extLst>
                    <a:ext uri="{FF2B5EF4-FFF2-40B4-BE49-F238E27FC236}">
                      <a16:creationId xmlns:a16="http://schemas.microsoft.com/office/drawing/2014/main" id="{E94F047C-4C00-4129-944E-F5B820F689F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849" y="754"/>
                  <a:ext cx="190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p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p"/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>
                    <a:spcBef>
                      <a:spcPct val="20000"/>
                    </a:spcBef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Font typeface="Wingdings" panose="05000000000000000000" pitchFamily="2" charset="2"/>
                    <a:buNone/>
                  </a:pPr>
                  <a:r>
                    <a:rPr lang="en-US" altLang="ko-KR" sz="900"/>
                    <a:t>B</a:t>
                  </a:r>
                </a:p>
              </p:txBody>
            </p:sp>
            <p:sp>
              <p:nvSpPr>
                <p:cNvPr id="2160" name="Rectangle 17">
                  <a:extLst>
                    <a:ext uri="{FF2B5EF4-FFF2-40B4-BE49-F238E27FC236}">
                      <a16:creationId xmlns:a16="http://schemas.microsoft.com/office/drawing/2014/main" id="{7EB77048-A3FD-4A25-ABD0-B49995D521B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58" y="754"/>
                  <a:ext cx="191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p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p"/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>
                    <a:spcBef>
                      <a:spcPct val="20000"/>
                    </a:spcBef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Font typeface="Wingdings" panose="05000000000000000000" pitchFamily="2" charset="2"/>
                    <a:buNone/>
                  </a:pPr>
                  <a:r>
                    <a:rPr lang="en-US" altLang="ko-KR" sz="900"/>
                    <a:t>Q</a:t>
                  </a:r>
                </a:p>
              </p:txBody>
            </p:sp>
            <p:sp>
              <p:nvSpPr>
                <p:cNvPr id="2161" name="Rectangle 18">
                  <a:extLst>
                    <a:ext uri="{FF2B5EF4-FFF2-40B4-BE49-F238E27FC236}">
                      <a16:creationId xmlns:a16="http://schemas.microsoft.com/office/drawing/2014/main" id="{8F47EB74-C29F-4254-A7A4-DA99753F835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468" y="754"/>
                  <a:ext cx="190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p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p"/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>
                    <a:spcBef>
                      <a:spcPct val="20000"/>
                    </a:spcBef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Font typeface="Wingdings" panose="05000000000000000000" pitchFamily="2" charset="2"/>
                    <a:buNone/>
                  </a:pPr>
                  <a:r>
                    <a:rPr lang="en-US" altLang="ko-KR" sz="900"/>
                    <a:t>R</a:t>
                  </a:r>
                </a:p>
              </p:txBody>
            </p:sp>
            <p:sp>
              <p:nvSpPr>
                <p:cNvPr id="2162" name="Rectangle 19">
                  <a:extLst>
                    <a:ext uri="{FF2B5EF4-FFF2-40B4-BE49-F238E27FC236}">
                      <a16:creationId xmlns:a16="http://schemas.microsoft.com/office/drawing/2014/main" id="{AFBAB8FA-84DD-42AC-B235-641589542C4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77" y="754"/>
                  <a:ext cx="191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p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p"/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>
                    <a:spcBef>
                      <a:spcPct val="20000"/>
                    </a:spcBef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Font typeface="Wingdings" panose="05000000000000000000" pitchFamily="2" charset="2"/>
                    <a:buNone/>
                  </a:pPr>
                  <a:r>
                    <a:rPr lang="en-US" altLang="ko-KR" sz="900"/>
                    <a:t>R</a:t>
                  </a:r>
                </a:p>
              </p:txBody>
            </p:sp>
            <p:sp>
              <p:nvSpPr>
                <p:cNvPr id="2163" name="Rectangle 20">
                  <a:extLst>
                    <a:ext uri="{FF2B5EF4-FFF2-40B4-BE49-F238E27FC236}">
                      <a16:creationId xmlns:a16="http://schemas.microsoft.com/office/drawing/2014/main" id="{A2B0016B-FD73-443A-8566-E4C28142DBB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87" y="754"/>
                  <a:ext cx="190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p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p"/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>
                    <a:spcBef>
                      <a:spcPct val="20000"/>
                    </a:spcBef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Font typeface="Wingdings" panose="05000000000000000000" pitchFamily="2" charset="2"/>
                    <a:buNone/>
                  </a:pPr>
                  <a:r>
                    <a:rPr lang="en-US" altLang="ko-KR" sz="900"/>
                    <a:t>V</a:t>
                  </a:r>
                </a:p>
              </p:txBody>
            </p:sp>
            <p:sp>
              <p:nvSpPr>
                <p:cNvPr id="2164" name="Rectangle 21">
                  <a:extLst>
                    <a:ext uri="{FF2B5EF4-FFF2-40B4-BE49-F238E27FC236}">
                      <a16:creationId xmlns:a16="http://schemas.microsoft.com/office/drawing/2014/main" id="{36B48B5A-051C-4F5B-AB39-1B57F2697C6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896" y="754"/>
                  <a:ext cx="191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p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p"/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>
                    <a:spcBef>
                      <a:spcPct val="20000"/>
                    </a:spcBef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Font typeface="Wingdings" panose="05000000000000000000" pitchFamily="2" charset="2"/>
                    <a:buNone/>
                  </a:pPr>
                  <a:r>
                    <a:rPr lang="en-US" altLang="ko-KR" sz="900"/>
                    <a:t>E</a:t>
                  </a:r>
                </a:p>
              </p:txBody>
            </p:sp>
            <p:sp>
              <p:nvSpPr>
                <p:cNvPr id="2165" name="Rectangle 22">
                  <a:extLst>
                    <a:ext uri="{FF2B5EF4-FFF2-40B4-BE49-F238E27FC236}">
                      <a16:creationId xmlns:a16="http://schemas.microsoft.com/office/drawing/2014/main" id="{6A76FA52-7651-4980-A6DF-CD9DDDA74EF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06" y="754"/>
                  <a:ext cx="190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p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p"/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>
                    <a:spcBef>
                      <a:spcPct val="20000"/>
                    </a:spcBef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Font typeface="Wingdings" panose="05000000000000000000" pitchFamily="2" charset="2"/>
                    <a:buNone/>
                  </a:pPr>
                  <a:r>
                    <a:rPr lang="en-US" altLang="ko-KR" sz="900"/>
                    <a:t>D</a:t>
                  </a:r>
                </a:p>
              </p:txBody>
            </p:sp>
            <p:sp>
              <p:nvSpPr>
                <p:cNvPr id="2166" name="Rectangle 23">
                  <a:extLst>
                    <a:ext uri="{FF2B5EF4-FFF2-40B4-BE49-F238E27FC236}">
                      <a16:creationId xmlns:a16="http://schemas.microsoft.com/office/drawing/2014/main" id="{350644FC-DE11-4FE1-8B00-E0B9C82CF38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15" y="754"/>
                  <a:ext cx="191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p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p"/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>
                    <a:spcBef>
                      <a:spcPct val="20000"/>
                    </a:spcBef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Font typeface="Wingdings" panose="05000000000000000000" pitchFamily="2" charset="2"/>
                    <a:buNone/>
                  </a:pPr>
                  <a:r>
                    <a:rPr lang="en-US" altLang="ko-KR" sz="900"/>
                    <a:t>N</a:t>
                  </a:r>
                </a:p>
              </p:txBody>
            </p:sp>
            <p:sp>
              <p:nvSpPr>
                <p:cNvPr id="2167" name="Line 24">
                  <a:extLst>
                    <a:ext uri="{FF2B5EF4-FFF2-40B4-BE49-F238E27FC236}">
                      <a16:creationId xmlns:a16="http://schemas.microsoft.com/office/drawing/2014/main" id="{9534A5AD-7B70-488E-BF95-22EF4EE3847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515" y="754"/>
                  <a:ext cx="1905" cy="0"/>
                </a:xfrm>
                <a:prstGeom prst="line">
                  <a:avLst/>
                </a:prstGeom>
                <a:noFill/>
                <a:ln w="12700" cap="sq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2168" name="Line 25">
                  <a:extLst>
                    <a:ext uri="{FF2B5EF4-FFF2-40B4-BE49-F238E27FC236}">
                      <a16:creationId xmlns:a16="http://schemas.microsoft.com/office/drawing/2014/main" id="{3835CAA5-EE6C-48ED-A245-02B10F92735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515" y="888"/>
                  <a:ext cx="1905" cy="0"/>
                </a:xfrm>
                <a:prstGeom prst="line">
                  <a:avLst/>
                </a:prstGeom>
                <a:noFill/>
                <a:ln w="12700" cap="sq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2169" name="Line 26">
                  <a:extLst>
                    <a:ext uri="{FF2B5EF4-FFF2-40B4-BE49-F238E27FC236}">
                      <a16:creationId xmlns:a16="http://schemas.microsoft.com/office/drawing/2014/main" id="{277F08B3-A875-485D-9161-AEE0C70B99A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515" y="754"/>
                  <a:ext cx="0" cy="134"/>
                </a:xfrm>
                <a:prstGeom prst="line">
                  <a:avLst/>
                </a:prstGeom>
                <a:noFill/>
                <a:ln w="12700" cap="sq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2170" name="Line 27">
                  <a:extLst>
                    <a:ext uri="{FF2B5EF4-FFF2-40B4-BE49-F238E27FC236}">
                      <a16:creationId xmlns:a16="http://schemas.microsoft.com/office/drawing/2014/main" id="{62912D69-7650-4B4D-ACE3-03493ABD61E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706" y="754"/>
                  <a:ext cx="0" cy="13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2171" name="Line 28">
                  <a:extLst>
                    <a:ext uri="{FF2B5EF4-FFF2-40B4-BE49-F238E27FC236}">
                      <a16:creationId xmlns:a16="http://schemas.microsoft.com/office/drawing/2014/main" id="{062B4100-AF9B-4DD0-A92C-F47C1FE9600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896" y="754"/>
                  <a:ext cx="0" cy="13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2172" name="Line 29">
                  <a:extLst>
                    <a:ext uri="{FF2B5EF4-FFF2-40B4-BE49-F238E27FC236}">
                      <a16:creationId xmlns:a16="http://schemas.microsoft.com/office/drawing/2014/main" id="{A64D3711-2FF0-4330-B021-947E29CA640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087" y="754"/>
                  <a:ext cx="0" cy="13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2173" name="Line 30">
                  <a:extLst>
                    <a:ext uri="{FF2B5EF4-FFF2-40B4-BE49-F238E27FC236}">
                      <a16:creationId xmlns:a16="http://schemas.microsoft.com/office/drawing/2014/main" id="{81F0C57B-0B9D-445D-B520-00C5E205503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277" y="754"/>
                  <a:ext cx="0" cy="13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2174" name="Line 31">
                  <a:extLst>
                    <a:ext uri="{FF2B5EF4-FFF2-40B4-BE49-F238E27FC236}">
                      <a16:creationId xmlns:a16="http://schemas.microsoft.com/office/drawing/2014/main" id="{B00DC338-1EFB-46A9-8D63-6E2EFD4B368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468" y="754"/>
                  <a:ext cx="0" cy="13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2175" name="Line 32">
                  <a:extLst>
                    <a:ext uri="{FF2B5EF4-FFF2-40B4-BE49-F238E27FC236}">
                      <a16:creationId xmlns:a16="http://schemas.microsoft.com/office/drawing/2014/main" id="{E0546B0B-9A50-4064-BD62-3F18A17C218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658" y="754"/>
                  <a:ext cx="0" cy="13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2176" name="Line 33">
                  <a:extLst>
                    <a:ext uri="{FF2B5EF4-FFF2-40B4-BE49-F238E27FC236}">
                      <a16:creationId xmlns:a16="http://schemas.microsoft.com/office/drawing/2014/main" id="{B4FF5D2E-7B89-427E-83D5-53BF81B9434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849" y="754"/>
                  <a:ext cx="0" cy="13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2177" name="Line 34">
                  <a:extLst>
                    <a:ext uri="{FF2B5EF4-FFF2-40B4-BE49-F238E27FC236}">
                      <a16:creationId xmlns:a16="http://schemas.microsoft.com/office/drawing/2014/main" id="{AF4B7907-7A16-4EC4-90BF-BCE221133F5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039" y="754"/>
                  <a:ext cx="0" cy="13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2178" name="Line 35">
                  <a:extLst>
                    <a:ext uri="{FF2B5EF4-FFF2-40B4-BE49-F238E27FC236}">
                      <a16:creationId xmlns:a16="http://schemas.microsoft.com/office/drawing/2014/main" id="{A8EE358F-2B26-4038-9912-1F6339B88F6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30" y="754"/>
                  <a:ext cx="0" cy="13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2179" name="Line 36">
                  <a:extLst>
                    <a:ext uri="{FF2B5EF4-FFF2-40B4-BE49-F238E27FC236}">
                      <a16:creationId xmlns:a16="http://schemas.microsoft.com/office/drawing/2014/main" id="{63AC4072-1924-4CB2-A48D-B7E131B17CC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420" y="754"/>
                  <a:ext cx="0" cy="134"/>
                </a:xfrm>
                <a:prstGeom prst="line">
                  <a:avLst/>
                </a:prstGeom>
                <a:noFill/>
                <a:ln w="12700" cap="sq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557" name="Group 37">
                <a:extLst>
                  <a:ext uri="{FF2B5EF4-FFF2-40B4-BE49-F238E27FC236}">
                    <a16:creationId xmlns:a16="http://schemas.microsoft.com/office/drawing/2014/main" id="{52E5F9EE-2EFF-4E70-822A-D48E97C339B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58" y="624"/>
                <a:ext cx="1905" cy="134"/>
                <a:chOff x="3515" y="754"/>
                <a:chExt cx="1905" cy="134"/>
              </a:xfrm>
            </p:grpSpPr>
            <p:sp>
              <p:nvSpPr>
                <p:cNvPr id="2134" name="Rectangle 38">
                  <a:extLst>
                    <a:ext uri="{FF2B5EF4-FFF2-40B4-BE49-F238E27FC236}">
                      <a16:creationId xmlns:a16="http://schemas.microsoft.com/office/drawing/2014/main" id="{53655EAE-03A3-4C1F-96A2-0AD8BCF0318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30" y="754"/>
                  <a:ext cx="190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p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p"/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>
                    <a:spcBef>
                      <a:spcPct val="20000"/>
                    </a:spcBef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Font typeface="Wingdings" panose="05000000000000000000" pitchFamily="2" charset="2"/>
                    <a:buNone/>
                  </a:pPr>
                  <a:r>
                    <a:rPr lang="en-US" altLang="ko-KR" sz="900"/>
                    <a:t>H</a:t>
                  </a:r>
                </a:p>
              </p:txBody>
            </p:sp>
            <p:sp>
              <p:nvSpPr>
                <p:cNvPr id="2135" name="Rectangle 39">
                  <a:extLst>
                    <a:ext uri="{FF2B5EF4-FFF2-40B4-BE49-F238E27FC236}">
                      <a16:creationId xmlns:a16="http://schemas.microsoft.com/office/drawing/2014/main" id="{BF70FF85-BFAF-455B-AA5B-F4C897491D4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39" y="754"/>
                  <a:ext cx="191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p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p"/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>
                    <a:spcBef>
                      <a:spcPct val="20000"/>
                    </a:spcBef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Font typeface="Wingdings" panose="05000000000000000000" pitchFamily="2" charset="2"/>
                    <a:buNone/>
                  </a:pPr>
                  <a:r>
                    <a:rPr lang="en-US" altLang="ko-KR" sz="900"/>
                    <a:t>H</a:t>
                  </a:r>
                </a:p>
              </p:txBody>
            </p:sp>
            <p:sp>
              <p:nvSpPr>
                <p:cNvPr id="2136" name="Rectangle 40">
                  <a:extLst>
                    <a:ext uri="{FF2B5EF4-FFF2-40B4-BE49-F238E27FC236}">
                      <a16:creationId xmlns:a16="http://schemas.microsoft.com/office/drawing/2014/main" id="{B9AF35D8-967D-4DBE-B396-4341F3571FA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849" y="754"/>
                  <a:ext cx="190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p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p"/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>
                    <a:spcBef>
                      <a:spcPct val="20000"/>
                    </a:spcBef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Font typeface="Wingdings" panose="05000000000000000000" pitchFamily="2" charset="2"/>
                    <a:buNone/>
                  </a:pPr>
                  <a:r>
                    <a:rPr lang="en-US" altLang="ko-KR" sz="900"/>
                    <a:t>B</a:t>
                  </a:r>
                </a:p>
              </p:txBody>
            </p:sp>
            <p:sp>
              <p:nvSpPr>
                <p:cNvPr id="2137" name="Rectangle 41">
                  <a:extLst>
                    <a:ext uri="{FF2B5EF4-FFF2-40B4-BE49-F238E27FC236}">
                      <a16:creationId xmlns:a16="http://schemas.microsoft.com/office/drawing/2014/main" id="{1A574D4E-69A0-44EE-BC8A-BBE054C5099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58" y="754"/>
                  <a:ext cx="191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p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p"/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>
                    <a:spcBef>
                      <a:spcPct val="20000"/>
                    </a:spcBef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Font typeface="Wingdings" panose="05000000000000000000" pitchFamily="2" charset="2"/>
                    <a:buNone/>
                  </a:pPr>
                  <a:r>
                    <a:rPr lang="en-US" altLang="ko-KR" sz="900"/>
                    <a:t>Q</a:t>
                  </a:r>
                </a:p>
              </p:txBody>
            </p:sp>
            <p:sp>
              <p:nvSpPr>
                <p:cNvPr id="2138" name="Rectangle 42">
                  <a:extLst>
                    <a:ext uri="{FF2B5EF4-FFF2-40B4-BE49-F238E27FC236}">
                      <a16:creationId xmlns:a16="http://schemas.microsoft.com/office/drawing/2014/main" id="{176FC52D-667C-418D-B197-AEDF435F809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468" y="754"/>
                  <a:ext cx="190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p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p"/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>
                    <a:spcBef>
                      <a:spcPct val="20000"/>
                    </a:spcBef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Font typeface="Wingdings" panose="05000000000000000000" pitchFamily="2" charset="2"/>
                    <a:buNone/>
                  </a:pPr>
                  <a:r>
                    <a:rPr lang="en-US" altLang="ko-KR" sz="900"/>
                    <a:t>R</a:t>
                  </a:r>
                </a:p>
              </p:txBody>
            </p:sp>
            <p:sp>
              <p:nvSpPr>
                <p:cNvPr id="2139" name="Rectangle 43">
                  <a:extLst>
                    <a:ext uri="{FF2B5EF4-FFF2-40B4-BE49-F238E27FC236}">
                      <a16:creationId xmlns:a16="http://schemas.microsoft.com/office/drawing/2014/main" id="{3E867A2E-12F9-43A0-A413-C4842FCFE53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77" y="754"/>
                  <a:ext cx="191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p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p"/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>
                    <a:spcBef>
                      <a:spcPct val="20000"/>
                    </a:spcBef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Font typeface="Wingdings" panose="05000000000000000000" pitchFamily="2" charset="2"/>
                    <a:buNone/>
                  </a:pPr>
                  <a:r>
                    <a:rPr lang="en-US" altLang="ko-KR" sz="900"/>
                    <a:t>R</a:t>
                  </a:r>
                </a:p>
              </p:txBody>
            </p:sp>
            <p:sp>
              <p:nvSpPr>
                <p:cNvPr id="2140" name="Rectangle 44">
                  <a:extLst>
                    <a:ext uri="{FF2B5EF4-FFF2-40B4-BE49-F238E27FC236}">
                      <a16:creationId xmlns:a16="http://schemas.microsoft.com/office/drawing/2014/main" id="{4703FA7B-A334-49DA-A22C-749B3E8531A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87" y="754"/>
                  <a:ext cx="190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p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p"/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>
                    <a:spcBef>
                      <a:spcPct val="20000"/>
                    </a:spcBef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Font typeface="Wingdings" panose="05000000000000000000" pitchFamily="2" charset="2"/>
                    <a:buNone/>
                  </a:pPr>
                  <a:r>
                    <a:rPr lang="en-US" altLang="ko-KR" sz="900"/>
                    <a:t>V</a:t>
                  </a:r>
                </a:p>
              </p:txBody>
            </p:sp>
            <p:sp>
              <p:nvSpPr>
                <p:cNvPr id="2141" name="Rectangle 45">
                  <a:extLst>
                    <a:ext uri="{FF2B5EF4-FFF2-40B4-BE49-F238E27FC236}">
                      <a16:creationId xmlns:a16="http://schemas.microsoft.com/office/drawing/2014/main" id="{DDD76F81-1663-42B5-9239-15F03FFF466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896" y="754"/>
                  <a:ext cx="191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p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p"/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>
                    <a:spcBef>
                      <a:spcPct val="20000"/>
                    </a:spcBef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Font typeface="Wingdings" panose="05000000000000000000" pitchFamily="2" charset="2"/>
                    <a:buNone/>
                  </a:pPr>
                  <a:r>
                    <a:rPr lang="en-US" altLang="ko-KR" sz="900"/>
                    <a:t>E</a:t>
                  </a:r>
                </a:p>
              </p:txBody>
            </p:sp>
            <p:sp>
              <p:nvSpPr>
                <p:cNvPr id="2142" name="Rectangle 46">
                  <a:extLst>
                    <a:ext uri="{FF2B5EF4-FFF2-40B4-BE49-F238E27FC236}">
                      <a16:creationId xmlns:a16="http://schemas.microsoft.com/office/drawing/2014/main" id="{ADF79266-BA2C-4647-B7A3-8A77809F526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06" y="754"/>
                  <a:ext cx="190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p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p"/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>
                    <a:spcBef>
                      <a:spcPct val="20000"/>
                    </a:spcBef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Font typeface="Wingdings" panose="05000000000000000000" pitchFamily="2" charset="2"/>
                    <a:buNone/>
                  </a:pPr>
                  <a:r>
                    <a:rPr lang="en-US" altLang="ko-KR" sz="900"/>
                    <a:t>D</a:t>
                  </a:r>
                </a:p>
              </p:txBody>
            </p:sp>
            <p:sp>
              <p:nvSpPr>
                <p:cNvPr id="2143" name="Rectangle 47">
                  <a:extLst>
                    <a:ext uri="{FF2B5EF4-FFF2-40B4-BE49-F238E27FC236}">
                      <a16:creationId xmlns:a16="http://schemas.microsoft.com/office/drawing/2014/main" id="{5B959238-6CBC-4C2E-8556-D5C7252220C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15" y="754"/>
                  <a:ext cx="191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p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p"/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>
                    <a:spcBef>
                      <a:spcPct val="20000"/>
                    </a:spcBef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Font typeface="Wingdings" panose="05000000000000000000" pitchFamily="2" charset="2"/>
                    <a:buNone/>
                  </a:pPr>
                  <a:r>
                    <a:rPr lang="en-US" altLang="ko-KR" sz="900"/>
                    <a:t>N</a:t>
                  </a:r>
                </a:p>
              </p:txBody>
            </p:sp>
            <p:sp>
              <p:nvSpPr>
                <p:cNvPr id="2144" name="Line 48">
                  <a:extLst>
                    <a:ext uri="{FF2B5EF4-FFF2-40B4-BE49-F238E27FC236}">
                      <a16:creationId xmlns:a16="http://schemas.microsoft.com/office/drawing/2014/main" id="{102BE375-B51A-48ED-990A-44BD858F589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515" y="754"/>
                  <a:ext cx="1905" cy="0"/>
                </a:xfrm>
                <a:prstGeom prst="line">
                  <a:avLst/>
                </a:prstGeom>
                <a:noFill/>
                <a:ln w="12700" cap="sq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2145" name="Line 49">
                  <a:extLst>
                    <a:ext uri="{FF2B5EF4-FFF2-40B4-BE49-F238E27FC236}">
                      <a16:creationId xmlns:a16="http://schemas.microsoft.com/office/drawing/2014/main" id="{C4C73A20-00B2-4D09-B2B3-4550B6F35B9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515" y="888"/>
                  <a:ext cx="1905" cy="0"/>
                </a:xfrm>
                <a:prstGeom prst="line">
                  <a:avLst/>
                </a:prstGeom>
                <a:noFill/>
                <a:ln w="12700" cap="sq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2146" name="Line 50">
                  <a:extLst>
                    <a:ext uri="{FF2B5EF4-FFF2-40B4-BE49-F238E27FC236}">
                      <a16:creationId xmlns:a16="http://schemas.microsoft.com/office/drawing/2014/main" id="{FF0F9054-F135-4C8A-8FD0-A4B194C0C7C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515" y="754"/>
                  <a:ext cx="0" cy="134"/>
                </a:xfrm>
                <a:prstGeom prst="line">
                  <a:avLst/>
                </a:prstGeom>
                <a:noFill/>
                <a:ln w="12700" cap="sq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2147" name="Line 51">
                  <a:extLst>
                    <a:ext uri="{FF2B5EF4-FFF2-40B4-BE49-F238E27FC236}">
                      <a16:creationId xmlns:a16="http://schemas.microsoft.com/office/drawing/2014/main" id="{4313F958-1194-4CC0-AE6F-59ABF432CAA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706" y="754"/>
                  <a:ext cx="0" cy="13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2148" name="Line 52">
                  <a:extLst>
                    <a:ext uri="{FF2B5EF4-FFF2-40B4-BE49-F238E27FC236}">
                      <a16:creationId xmlns:a16="http://schemas.microsoft.com/office/drawing/2014/main" id="{454C2011-CF0F-4DB3-9D24-11E0BF63A96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896" y="754"/>
                  <a:ext cx="0" cy="13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2149" name="Line 53">
                  <a:extLst>
                    <a:ext uri="{FF2B5EF4-FFF2-40B4-BE49-F238E27FC236}">
                      <a16:creationId xmlns:a16="http://schemas.microsoft.com/office/drawing/2014/main" id="{83D61276-0D2D-46CC-B9DF-2EF4D318558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087" y="754"/>
                  <a:ext cx="0" cy="13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2150" name="Line 54">
                  <a:extLst>
                    <a:ext uri="{FF2B5EF4-FFF2-40B4-BE49-F238E27FC236}">
                      <a16:creationId xmlns:a16="http://schemas.microsoft.com/office/drawing/2014/main" id="{EE77F54F-A2C9-4E61-9EC1-4044F7E716E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277" y="754"/>
                  <a:ext cx="0" cy="13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2151" name="Line 55">
                  <a:extLst>
                    <a:ext uri="{FF2B5EF4-FFF2-40B4-BE49-F238E27FC236}">
                      <a16:creationId xmlns:a16="http://schemas.microsoft.com/office/drawing/2014/main" id="{89148E26-DDF7-4173-9EFF-D9CC29F142C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468" y="754"/>
                  <a:ext cx="0" cy="13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2152" name="Line 56">
                  <a:extLst>
                    <a:ext uri="{FF2B5EF4-FFF2-40B4-BE49-F238E27FC236}">
                      <a16:creationId xmlns:a16="http://schemas.microsoft.com/office/drawing/2014/main" id="{918903E0-7481-41C6-933F-0B9F48C6B62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658" y="754"/>
                  <a:ext cx="0" cy="13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2153" name="Line 57">
                  <a:extLst>
                    <a:ext uri="{FF2B5EF4-FFF2-40B4-BE49-F238E27FC236}">
                      <a16:creationId xmlns:a16="http://schemas.microsoft.com/office/drawing/2014/main" id="{9E9030EB-31F3-412B-9E5D-8F7859F15CD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849" y="754"/>
                  <a:ext cx="0" cy="13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2154" name="Line 58">
                  <a:extLst>
                    <a:ext uri="{FF2B5EF4-FFF2-40B4-BE49-F238E27FC236}">
                      <a16:creationId xmlns:a16="http://schemas.microsoft.com/office/drawing/2014/main" id="{61341BAD-DE82-4A16-B50A-5ACC976C6F1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039" y="754"/>
                  <a:ext cx="0" cy="13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2155" name="Line 59">
                  <a:extLst>
                    <a:ext uri="{FF2B5EF4-FFF2-40B4-BE49-F238E27FC236}">
                      <a16:creationId xmlns:a16="http://schemas.microsoft.com/office/drawing/2014/main" id="{6C649C80-DB46-442A-9CA4-208B4C78D52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30" y="754"/>
                  <a:ext cx="0" cy="13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2156" name="Line 60">
                  <a:extLst>
                    <a:ext uri="{FF2B5EF4-FFF2-40B4-BE49-F238E27FC236}">
                      <a16:creationId xmlns:a16="http://schemas.microsoft.com/office/drawing/2014/main" id="{3AAE9957-9824-438F-BD05-0C14B3F1530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420" y="754"/>
                  <a:ext cx="0" cy="134"/>
                </a:xfrm>
                <a:prstGeom prst="line">
                  <a:avLst/>
                </a:prstGeom>
                <a:noFill/>
                <a:ln w="12700" cap="sq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558" name="Group 61">
                <a:extLst>
                  <a:ext uri="{FF2B5EF4-FFF2-40B4-BE49-F238E27FC236}">
                    <a16:creationId xmlns:a16="http://schemas.microsoft.com/office/drawing/2014/main" id="{A2788F98-0B2A-45D1-907E-137F691A7AF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58" y="763"/>
                <a:ext cx="1905" cy="134"/>
                <a:chOff x="3515" y="754"/>
                <a:chExt cx="1905" cy="134"/>
              </a:xfrm>
            </p:grpSpPr>
            <p:sp>
              <p:nvSpPr>
                <p:cNvPr id="2111" name="Rectangle 62">
                  <a:extLst>
                    <a:ext uri="{FF2B5EF4-FFF2-40B4-BE49-F238E27FC236}">
                      <a16:creationId xmlns:a16="http://schemas.microsoft.com/office/drawing/2014/main" id="{9B979067-540E-4FE1-993A-263EAC0684E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30" y="754"/>
                  <a:ext cx="190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p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p"/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>
                    <a:spcBef>
                      <a:spcPct val="20000"/>
                    </a:spcBef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Font typeface="Wingdings" panose="05000000000000000000" pitchFamily="2" charset="2"/>
                    <a:buNone/>
                  </a:pPr>
                  <a:r>
                    <a:rPr lang="en-US" altLang="ko-KR" sz="900"/>
                    <a:t>H</a:t>
                  </a:r>
                </a:p>
              </p:txBody>
            </p:sp>
            <p:sp>
              <p:nvSpPr>
                <p:cNvPr id="2112" name="Rectangle 63">
                  <a:extLst>
                    <a:ext uri="{FF2B5EF4-FFF2-40B4-BE49-F238E27FC236}">
                      <a16:creationId xmlns:a16="http://schemas.microsoft.com/office/drawing/2014/main" id="{FB672FC9-CDAD-456F-A60B-3620AD4980A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39" y="754"/>
                  <a:ext cx="191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p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p"/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>
                    <a:spcBef>
                      <a:spcPct val="20000"/>
                    </a:spcBef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Font typeface="Wingdings" panose="05000000000000000000" pitchFamily="2" charset="2"/>
                    <a:buNone/>
                  </a:pPr>
                  <a:r>
                    <a:rPr lang="en-US" altLang="ko-KR" sz="900"/>
                    <a:t>H</a:t>
                  </a:r>
                </a:p>
              </p:txBody>
            </p:sp>
            <p:sp>
              <p:nvSpPr>
                <p:cNvPr id="2113" name="Rectangle 64">
                  <a:extLst>
                    <a:ext uri="{FF2B5EF4-FFF2-40B4-BE49-F238E27FC236}">
                      <a16:creationId xmlns:a16="http://schemas.microsoft.com/office/drawing/2014/main" id="{122776CD-FC56-4AAB-88FA-EC9F2548679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849" y="754"/>
                  <a:ext cx="190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p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p"/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>
                    <a:spcBef>
                      <a:spcPct val="20000"/>
                    </a:spcBef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Font typeface="Wingdings" panose="05000000000000000000" pitchFamily="2" charset="2"/>
                    <a:buNone/>
                  </a:pPr>
                  <a:r>
                    <a:rPr lang="en-US" altLang="ko-KR" sz="900"/>
                    <a:t>B</a:t>
                  </a:r>
                </a:p>
              </p:txBody>
            </p:sp>
            <p:sp>
              <p:nvSpPr>
                <p:cNvPr id="2114" name="Rectangle 65">
                  <a:extLst>
                    <a:ext uri="{FF2B5EF4-FFF2-40B4-BE49-F238E27FC236}">
                      <a16:creationId xmlns:a16="http://schemas.microsoft.com/office/drawing/2014/main" id="{FA1F05DD-8AE9-4AF0-B600-F4011AABA58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58" y="754"/>
                  <a:ext cx="191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p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p"/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>
                    <a:spcBef>
                      <a:spcPct val="20000"/>
                    </a:spcBef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Font typeface="Wingdings" panose="05000000000000000000" pitchFamily="2" charset="2"/>
                    <a:buNone/>
                  </a:pPr>
                  <a:r>
                    <a:rPr lang="en-US" altLang="ko-KR" sz="900"/>
                    <a:t>Q</a:t>
                  </a:r>
                </a:p>
              </p:txBody>
            </p:sp>
            <p:sp>
              <p:nvSpPr>
                <p:cNvPr id="2115" name="Rectangle 66">
                  <a:extLst>
                    <a:ext uri="{FF2B5EF4-FFF2-40B4-BE49-F238E27FC236}">
                      <a16:creationId xmlns:a16="http://schemas.microsoft.com/office/drawing/2014/main" id="{B47BF53F-47BC-473F-A999-C56528D5BE7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468" y="754"/>
                  <a:ext cx="190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p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p"/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>
                    <a:spcBef>
                      <a:spcPct val="20000"/>
                    </a:spcBef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Font typeface="Wingdings" panose="05000000000000000000" pitchFamily="2" charset="2"/>
                    <a:buNone/>
                  </a:pPr>
                  <a:r>
                    <a:rPr lang="en-US" altLang="ko-KR" sz="900"/>
                    <a:t>R</a:t>
                  </a:r>
                </a:p>
              </p:txBody>
            </p:sp>
            <p:sp>
              <p:nvSpPr>
                <p:cNvPr id="2116" name="Rectangle 67">
                  <a:extLst>
                    <a:ext uri="{FF2B5EF4-FFF2-40B4-BE49-F238E27FC236}">
                      <a16:creationId xmlns:a16="http://schemas.microsoft.com/office/drawing/2014/main" id="{D96C1F67-258E-4A74-A4E6-B240276B069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77" y="754"/>
                  <a:ext cx="191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p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p"/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>
                    <a:spcBef>
                      <a:spcPct val="20000"/>
                    </a:spcBef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Font typeface="Wingdings" panose="05000000000000000000" pitchFamily="2" charset="2"/>
                    <a:buNone/>
                  </a:pPr>
                  <a:r>
                    <a:rPr lang="en-US" altLang="ko-KR" sz="900"/>
                    <a:t>R</a:t>
                  </a:r>
                </a:p>
              </p:txBody>
            </p:sp>
            <p:sp>
              <p:nvSpPr>
                <p:cNvPr id="2117" name="Rectangle 68">
                  <a:extLst>
                    <a:ext uri="{FF2B5EF4-FFF2-40B4-BE49-F238E27FC236}">
                      <a16:creationId xmlns:a16="http://schemas.microsoft.com/office/drawing/2014/main" id="{A29411EA-FAD2-4824-9C4E-F6F1EB5C33E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87" y="754"/>
                  <a:ext cx="190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p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p"/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>
                    <a:spcBef>
                      <a:spcPct val="20000"/>
                    </a:spcBef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Font typeface="Wingdings" panose="05000000000000000000" pitchFamily="2" charset="2"/>
                    <a:buNone/>
                  </a:pPr>
                  <a:r>
                    <a:rPr lang="en-US" altLang="ko-KR" sz="900"/>
                    <a:t>V</a:t>
                  </a:r>
                </a:p>
              </p:txBody>
            </p:sp>
            <p:sp>
              <p:nvSpPr>
                <p:cNvPr id="2118" name="Rectangle 69">
                  <a:extLst>
                    <a:ext uri="{FF2B5EF4-FFF2-40B4-BE49-F238E27FC236}">
                      <a16:creationId xmlns:a16="http://schemas.microsoft.com/office/drawing/2014/main" id="{643713B8-756F-473A-97D1-165B463FEE8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896" y="754"/>
                  <a:ext cx="191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p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p"/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>
                    <a:spcBef>
                      <a:spcPct val="20000"/>
                    </a:spcBef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Font typeface="Wingdings" panose="05000000000000000000" pitchFamily="2" charset="2"/>
                    <a:buNone/>
                  </a:pPr>
                  <a:r>
                    <a:rPr lang="en-US" altLang="ko-KR" sz="900"/>
                    <a:t>E</a:t>
                  </a:r>
                </a:p>
              </p:txBody>
            </p:sp>
            <p:sp>
              <p:nvSpPr>
                <p:cNvPr id="2119" name="Rectangle 70">
                  <a:extLst>
                    <a:ext uri="{FF2B5EF4-FFF2-40B4-BE49-F238E27FC236}">
                      <a16:creationId xmlns:a16="http://schemas.microsoft.com/office/drawing/2014/main" id="{BD4D4F8F-D6AC-415D-8C69-FDF1C35E69C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06" y="754"/>
                  <a:ext cx="190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p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p"/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>
                    <a:spcBef>
                      <a:spcPct val="20000"/>
                    </a:spcBef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Font typeface="Wingdings" panose="05000000000000000000" pitchFamily="2" charset="2"/>
                    <a:buNone/>
                  </a:pPr>
                  <a:r>
                    <a:rPr lang="en-US" altLang="ko-KR" sz="900"/>
                    <a:t>D</a:t>
                  </a:r>
                </a:p>
              </p:txBody>
            </p:sp>
            <p:sp>
              <p:nvSpPr>
                <p:cNvPr id="2120" name="Rectangle 71">
                  <a:extLst>
                    <a:ext uri="{FF2B5EF4-FFF2-40B4-BE49-F238E27FC236}">
                      <a16:creationId xmlns:a16="http://schemas.microsoft.com/office/drawing/2014/main" id="{5ABB6118-D13F-4811-AF64-6B70429395C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15" y="754"/>
                  <a:ext cx="191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p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p"/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>
                    <a:spcBef>
                      <a:spcPct val="20000"/>
                    </a:spcBef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Font typeface="Wingdings" panose="05000000000000000000" pitchFamily="2" charset="2"/>
                    <a:buNone/>
                  </a:pPr>
                  <a:r>
                    <a:rPr lang="en-US" altLang="ko-KR" sz="900"/>
                    <a:t>N</a:t>
                  </a:r>
                </a:p>
              </p:txBody>
            </p:sp>
            <p:sp>
              <p:nvSpPr>
                <p:cNvPr id="2121" name="Line 72">
                  <a:extLst>
                    <a:ext uri="{FF2B5EF4-FFF2-40B4-BE49-F238E27FC236}">
                      <a16:creationId xmlns:a16="http://schemas.microsoft.com/office/drawing/2014/main" id="{8432CE60-5BBF-4E54-B598-D98D565E529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515" y="754"/>
                  <a:ext cx="1905" cy="0"/>
                </a:xfrm>
                <a:prstGeom prst="line">
                  <a:avLst/>
                </a:prstGeom>
                <a:noFill/>
                <a:ln w="12700" cap="sq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2122" name="Line 73">
                  <a:extLst>
                    <a:ext uri="{FF2B5EF4-FFF2-40B4-BE49-F238E27FC236}">
                      <a16:creationId xmlns:a16="http://schemas.microsoft.com/office/drawing/2014/main" id="{1F0D21FE-2665-4510-966C-92DE6432DD8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515" y="888"/>
                  <a:ext cx="1905" cy="0"/>
                </a:xfrm>
                <a:prstGeom prst="line">
                  <a:avLst/>
                </a:prstGeom>
                <a:noFill/>
                <a:ln w="12700" cap="sq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2123" name="Line 74">
                  <a:extLst>
                    <a:ext uri="{FF2B5EF4-FFF2-40B4-BE49-F238E27FC236}">
                      <a16:creationId xmlns:a16="http://schemas.microsoft.com/office/drawing/2014/main" id="{EAC30457-612D-49AA-BB78-7944A7736CA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515" y="754"/>
                  <a:ext cx="0" cy="134"/>
                </a:xfrm>
                <a:prstGeom prst="line">
                  <a:avLst/>
                </a:prstGeom>
                <a:noFill/>
                <a:ln w="12700" cap="sq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2124" name="Line 75">
                  <a:extLst>
                    <a:ext uri="{FF2B5EF4-FFF2-40B4-BE49-F238E27FC236}">
                      <a16:creationId xmlns:a16="http://schemas.microsoft.com/office/drawing/2014/main" id="{F4C73E53-0759-4002-95DA-37A8649FB5F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706" y="754"/>
                  <a:ext cx="0" cy="13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2125" name="Line 76">
                  <a:extLst>
                    <a:ext uri="{FF2B5EF4-FFF2-40B4-BE49-F238E27FC236}">
                      <a16:creationId xmlns:a16="http://schemas.microsoft.com/office/drawing/2014/main" id="{5068EB25-1F2C-4107-9EA5-7AF8736E1AE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896" y="754"/>
                  <a:ext cx="0" cy="13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2126" name="Line 77">
                  <a:extLst>
                    <a:ext uri="{FF2B5EF4-FFF2-40B4-BE49-F238E27FC236}">
                      <a16:creationId xmlns:a16="http://schemas.microsoft.com/office/drawing/2014/main" id="{99916A4D-2658-4AC7-806E-B3E3DE1C1E3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087" y="754"/>
                  <a:ext cx="0" cy="13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2127" name="Line 78">
                  <a:extLst>
                    <a:ext uri="{FF2B5EF4-FFF2-40B4-BE49-F238E27FC236}">
                      <a16:creationId xmlns:a16="http://schemas.microsoft.com/office/drawing/2014/main" id="{6E6BE0E3-04EF-4CDA-928D-CB94164BCE9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277" y="754"/>
                  <a:ext cx="0" cy="13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2128" name="Line 79">
                  <a:extLst>
                    <a:ext uri="{FF2B5EF4-FFF2-40B4-BE49-F238E27FC236}">
                      <a16:creationId xmlns:a16="http://schemas.microsoft.com/office/drawing/2014/main" id="{2E1962DB-8CFA-47C9-9ED7-44B090CDD80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468" y="754"/>
                  <a:ext cx="0" cy="13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2129" name="Line 80">
                  <a:extLst>
                    <a:ext uri="{FF2B5EF4-FFF2-40B4-BE49-F238E27FC236}">
                      <a16:creationId xmlns:a16="http://schemas.microsoft.com/office/drawing/2014/main" id="{B7FE4FE9-1DDE-4835-9D52-F0E90891CF5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658" y="754"/>
                  <a:ext cx="0" cy="13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2130" name="Line 81">
                  <a:extLst>
                    <a:ext uri="{FF2B5EF4-FFF2-40B4-BE49-F238E27FC236}">
                      <a16:creationId xmlns:a16="http://schemas.microsoft.com/office/drawing/2014/main" id="{DF2B4168-727B-4CAF-9962-1F0FCEB96BA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849" y="754"/>
                  <a:ext cx="0" cy="13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2131" name="Line 82">
                  <a:extLst>
                    <a:ext uri="{FF2B5EF4-FFF2-40B4-BE49-F238E27FC236}">
                      <a16:creationId xmlns:a16="http://schemas.microsoft.com/office/drawing/2014/main" id="{DD0A274B-29AA-4211-B031-11AAFF4BA40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039" y="754"/>
                  <a:ext cx="0" cy="13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2132" name="Line 83">
                  <a:extLst>
                    <a:ext uri="{FF2B5EF4-FFF2-40B4-BE49-F238E27FC236}">
                      <a16:creationId xmlns:a16="http://schemas.microsoft.com/office/drawing/2014/main" id="{B3943BAA-120C-4B41-95B5-0F3749D6706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30" y="754"/>
                  <a:ext cx="0" cy="13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2133" name="Line 84">
                  <a:extLst>
                    <a:ext uri="{FF2B5EF4-FFF2-40B4-BE49-F238E27FC236}">
                      <a16:creationId xmlns:a16="http://schemas.microsoft.com/office/drawing/2014/main" id="{4041F3A8-158C-4E40-ABA9-51D28A20A0B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420" y="754"/>
                  <a:ext cx="0" cy="134"/>
                </a:xfrm>
                <a:prstGeom prst="line">
                  <a:avLst/>
                </a:prstGeom>
                <a:noFill/>
                <a:ln w="12700" cap="sq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559" name="Group 85">
                <a:extLst>
                  <a:ext uri="{FF2B5EF4-FFF2-40B4-BE49-F238E27FC236}">
                    <a16:creationId xmlns:a16="http://schemas.microsoft.com/office/drawing/2014/main" id="{29A802C3-AA8F-4195-8EE0-1ABE1079D45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58" y="942"/>
                <a:ext cx="1905" cy="134"/>
                <a:chOff x="3515" y="754"/>
                <a:chExt cx="1905" cy="134"/>
              </a:xfrm>
            </p:grpSpPr>
            <p:sp>
              <p:nvSpPr>
                <p:cNvPr id="2088" name="Rectangle 86">
                  <a:extLst>
                    <a:ext uri="{FF2B5EF4-FFF2-40B4-BE49-F238E27FC236}">
                      <a16:creationId xmlns:a16="http://schemas.microsoft.com/office/drawing/2014/main" id="{BB3B1CFC-6528-4E06-B02F-A29F87C6A21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30" y="754"/>
                  <a:ext cx="190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p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p"/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>
                    <a:spcBef>
                      <a:spcPct val="20000"/>
                    </a:spcBef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Font typeface="Wingdings" panose="05000000000000000000" pitchFamily="2" charset="2"/>
                    <a:buNone/>
                  </a:pPr>
                  <a:r>
                    <a:rPr lang="en-US" altLang="ko-KR" sz="900"/>
                    <a:t>H</a:t>
                  </a:r>
                </a:p>
              </p:txBody>
            </p:sp>
            <p:sp>
              <p:nvSpPr>
                <p:cNvPr id="2089" name="Rectangle 87">
                  <a:extLst>
                    <a:ext uri="{FF2B5EF4-FFF2-40B4-BE49-F238E27FC236}">
                      <a16:creationId xmlns:a16="http://schemas.microsoft.com/office/drawing/2014/main" id="{32A41D60-464A-420B-AF75-D1D2BE01862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39" y="754"/>
                  <a:ext cx="191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p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p"/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>
                    <a:spcBef>
                      <a:spcPct val="20000"/>
                    </a:spcBef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Font typeface="Wingdings" panose="05000000000000000000" pitchFamily="2" charset="2"/>
                    <a:buNone/>
                  </a:pPr>
                  <a:r>
                    <a:rPr lang="en-US" altLang="ko-KR" sz="900"/>
                    <a:t>H</a:t>
                  </a:r>
                </a:p>
              </p:txBody>
            </p:sp>
            <p:sp>
              <p:nvSpPr>
                <p:cNvPr id="2090" name="Rectangle 88">
                  <a:extLst>
                    <a:ext uri="{FF2B5EF4-FFF2-40B4-BE49-F238E27FC236}">
                      <a16:creationId xmlns:a16="http://schemas.microsoft.com/office/drawing/2014/main" id="{38F40CF4-E1AF-40D8-92C8-1622392DC89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849" y="754"/>
                  <a:ext cx="190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p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p"/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>
                    <a:spcBef>
                      <a:spcPct val="20000"/>
                    </a:spcBef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Font typeface="Wingdings" panose="05000000000000000000" pitchFamily="2" charset="2"/>
                    <a:buNone/>
                  </a:pPr>
                  <a:r>
                    <a:rPr lang="en-US" altLang="ko-KR" sz="900"/>
                    <a:t>B</a:t>
                  </a:r>
                </a:p>
              </p:txBody>
            </p:sp>
            <p:sp>
              <p:nvSpPr>
                <p:cNvPr id="2091" name="Rectangle 89">
                  <a:extLst>
                    <a:ext uri="{FF2B5EF4-FFF2-40B4-BE49-F238E27FC236}">
                      <a16:creationId xmlns:a16="http://schemas.microsoft.com/office/drawing/2014/main" id="{3EFE5B4A-EE84-4A7E-8FCD-8626BB6A2EE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58" y="754"/>
                  <a:ext cx="191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p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p"/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>
                    <a:spcBef>
                      <a:spcPct val="20000"/>
                    </a:spcBef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Font typeface="Wingdings" panose="05000000000000000000" pitchFamily="2" charset="2"/>
                    <a:buNone/>
                  </a:pPr>
                  <a:r>
                    <a:rPr lang="en-US" altLang="ko-KR" sz="900"/>
                    <a:t>Q</a:t>
                  </a:r>
                </a:p>
              </p:txBody>
            </p:sp>
            <p:sp>
              <p:nvSpPr>
                <p:cNvPr id="2092" name="Rectangle 90">
                  <a:extLst>
                    <a:ext uri="{FF2B5EF4-FFF2-40B4-BE49-F238E27FC236}">
                      <a16:creationId xmlns:a16="http://schemas.microsoft.com/office/drawing/2014/main" id="{77B83B07-9C75-4D61-A011-B7BC65587F2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468" y="754"/>
                  <a:ext cx="190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p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p"/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>
                    <a:spcBef>
                      <a:spcPct val="20000"/>
                    </a:spcBef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Font typeface="Wingdings" panose="05000000000000000000" pitchFamily="2" charset="2"/>
                    <a:buNone/>
                  </a:pPr>
                  <a:r>
                    <a:rPr lang="en-US" altLang="ko-KR" sz="900"/>
                    <a:t>R</a:t>
                  </a:r>
                </a:p>
              </p:txBody>
            </p:sp>
            <p:sp>
              <p:nvSpPr>
                <p:cNvPr id="2093" name="Rectangle 91">
                  <a:extLst>
                    <a:ext uri="{FF2B5EF4-FFF2-40B4-BE49-F238E27FC236}">
                      <a16:creationId xmlns:a16="http://schemas.microsoft.com/office/drawing/2014/main" id="{ACF35148-F689-4956-B897-45650B549CD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77" y="754"/>
                  <a:ext cx="191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p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p"/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>
                    <a:spcBef>
                      <a:spcPct val="20000"/>
                    </a:spcBef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Font typeface="Wingdings" panose="05000000000000000000" pitchFamily="2" charset="2"/>
                    <a:buNone/>
                  </a:pPr>
                  <a:r>
                    <a:rPr lang="en-US" altLang="ko-KR" sz="900"/>
                    <a:t>R</a:t>
                  </a:r>
                </a:p>
              </p:txBody>
            </p:sp>
            <p:sp>
              <p:nvSpPr>
                <p:cNvPr id="2094" name="Rectangle 92">
                  <a:extLst>
                    <a:ext uri="{FF2B5EF4-FFF2-40B4-BE49-F238E27FC236}">
                      <a16:creationId xmlns:a16="http://schemas.microsoft.com/office/drawing/2014/main" id="{F33D69BD-8D15-48C6-961A-BA269CDF998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87" y="754"/>
                  <a:ext cx="190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p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p"/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>
                    <a:spcBef>
                      <a:spcPct val="20000"/>
                    </a:spcBef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Font typeface="Wingdings" panose="05000000000000000000" pitchFamily="2" charset="2"/>
                    <a:buNone/>
                  </a:pPr>
                  <a:r>
                    <a:rPr lang="en-US" altLang="ko-KR" sz="900"/>
                    <a:t>V</a:t>
                  </a:r>
                </a:p>
              </p:txBody>
            </p:sp>
            <p:sp>
              <p:nvSpPr>
                <p:cNvPr id="2095" name="Rectangle 93">
                  <a:extLst>
                    <a:ext uri="{FF2B5EF4-FFF2-40B4-BE49-F238E27FC236}">
                      <a16:creationId xmlns:a16="http://schemas.microsoft.com/office/drawing/2014/main" id="{7DF4D59E-3746-4DB6-8D41-0BD71D11CA0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896" y="754"/>
                  <a:ext cx="191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p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p"/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>
                    <a:spcBef>
                      <a:spcPct val="20000"/>
                    </a:spcBef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Font typeface="Wingdings" panose="05000000000000000000" pitchFamily="2" charset="2"/>
                    <a:buNone/>
                  </a:pPr>
                  <a:r>
                    <a:rPr lang="en-US" altLang="ko-KR" sz="900"/>
                    <a:t>E</a:t>
                  </a:r>
                </a:p>
              </p:txBody>
            </p:sp>
            <p:sp>
              <p:nvSpPr>
                <p:cNvPr id="2096" name="Rectangle 94">
                  <a:extLst>
                    <a:ext uri="{FF2B5EF4-FFF2-40B4-BE49-F238E27FC236}">
                      <a16:creationId xmlns:a16="http://schemas.microsoft.com/office/drawing/2014/main" id="{99214C6D-AB94-40EF-863B-3F4BF4811AB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06" y="754"/>
                  <a:ext cx="190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p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p"/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>
                    <a:spcBef>
                      <a:spcPct val="20000"/>
                    </a:spcBef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Font typeface="Wingdings" panose="05000000000000000000" pitchFamily="2" charset="2"/>
                    <a:buNone/>
                  </a:pPr>
                  <a:r>
                    <a:rPr lang="en-US" altLang="ko-KR" sz="900"/>
                    <a:t>D</a:t>
                  </a:r>
                </a:p>
              </p:txBody>
            </p:sp>
            <p:sp>
              <p:nvSpPr>
                <p:cNvPr id="2097" name="Rectangle 95">
                  <a:extLst>
                    <a:ext uri="{FF2B5EF4-FFF2-40B4-BE49-F238E27FC236}">
                      <a16:creationId xmlns:a16="http://schemas.microsoft.com/office/drawing/2014/main" id="{18571D62-9B9E-4CFF-873E-611930FFD60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15" y="754"/>
                  <a:ext cx="191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p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p"/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>
                    <a:spcBef>
                      <a:spcPct val="20000"/>
                    </a:spcBef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Font typeface="Wingdings" panose="05000000000000000000" pitchFamily="2" charset="2"/>
                    <a:buNone/>
                  </a:pPr>
                  <a:r>
                    <a:rPr lang="en-US" altLang="ko-KR" sz="900"/>
                    <a:t>N</a:t>
                  </a:r>
                </a:p>
              </p:txBody>
            </p:sp>
            <p:sp>
              <p:nvSpPr>
                <p:cNvPr id="2098" name="Line 96">
                  <a:extLst>
                    <a:ext uri="{FF2B5EF4-FFF2-40B4-BE49-F238E27FC236}">
                      <a16:creationId xmlns:a16="http://schemas.microsoft.com/office/drawing/2014/main" id="{8D3EA581-5793-48B0-9CCD-EB8A308FA6B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515" y="754"/>
                  <a:ext cx="1905" cy="0"/>
                </a:xfrm>
                <a:prstGeom prst="line">
                  <a:avLst/>
                </a:prstGeom>
                <a:noFill/>
                <a:ln w="12700" cap="sq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2099" name="Line 97">
                  <a:extLst>
                    <a:ext uri="{FF2B5EF4-FFF2-40B4-BE49-F238E27FC236}">
                      <a16:creationId xmlns:a16="http://schemas.microsoft.com/office/drawing/2014/main" id="{1B3E929B-ADDC-4AF0-A858-295E6CF2DCE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515" y="888"/>
                  <a:ext cx="1905" cy="0"/>
                </a:xfrm>
                <a:prstGeom prst="line">
                  <a:avLst/>
                </a:prstGeom>
                <a:noFill/>
                <a:ln w="12700" cap="sq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2100" name="Line 98">
                  <a:extLst>
                    <a:ext uri="{FF2B5EF4-FFF2-40B4-BE49-F238E27FC236}">
                      <a16:creationId xmlns:a16="http://schemas.microsoft.com/office/drawing/2014/main" id="{7260CAAD-658E-4625-A922-5F9E5DF2096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515" y="754"/>
                  <a:ext cx="0" cy="134"/>
                </a:xfrm>
                <a:prstGeom prst="line">
                  <a:avLst/>
                </a:prstGeom>
                <a:noFill/>
                <a:ln w="12700" cap="sq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2101" name="Line 99">
                  <a:extLst>
                    <a:ext uri="{FF2B5EF4-FFF2-40B4-BE49-F238E27FC236}">
                      <a16:creationId xmlns:a16="http://schemas.microsoft.com/office/drawing/2014/main" id="{1460D5E0-3770-4433-B766-7DC9BE92280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706" y="754"/>
                  <a:ext cx="0" cy="13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2102" name="Line 100">
                  <a:extLst>
                    <a:ext uri="{FF2B5EF4-FFF2-40B4-BE49-F238E27FC236}">
                      <a16:creationId xmlns:a16="http://schemas.microsoft.com/office/drawing/2014/main" id="{37DED385-2BD8-4608-8449-7B7BF5F92C9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896" y="754"/>
                  <a:ext cx="0" cy="13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2103" name="Line 101">
                  <a:extLst>
                    <a:ext uri="{FF2B5EF4-FFF2-40B4-BE49-F238E27FC236}">
                      <a16:creationId xmlns:a16="http://schemas.microsoft.com/office/drawing/2014/main" id="{4FBC82EB-B3CD-4BC5-B3E3-AF635D93719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087" y="754"/>
                  <a:ext cx="0" cy="13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2104" name="Line 102">
                  <a:extLst>
                    <a:ext uri="{FF2B5EF4-FFF2-40B4-BE49-F238E27FC236}">
                      <a16:creationId xmlns:a16="http://schemas.microsoft.com/office/drawing/2014/main" id="{E2146603-E1E6-4729-98A1-04AFF8AA0D4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277" y="754"/>
                  <a:ext cx="0" cy="13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2105" name="Line 103">
                  <a:extLst>
                    <a:ext uri="{FF2B5EF4-FFF2-40B4-BE49-F238E27FC236}">
                      <a16:creationId xmlns:a16="http://schemas.microsoft.com/office/drawing/2014/main" id="{730A1748-9717-4B08-B53B-DBB81F48A16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468" y="754"/>
                  <a:ext cx="0" cy="13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2106" name="Line 104">
                  <a:extLst>
                    <a:ext uri="{FF2B5EF4-FFF2-40B4-BE49-F238E27FC236}">
                      <a16:creationId xmlns:a16="http://schemas.microsoft.com/office/drawing/2014/main" id="{08C40A3C-B6EB-4458-A7F9-F46A0362990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658" y="754"/>
                  <a:ext cx="0" cy="13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2107" name="Line 105">
                  <a:extLst>
                    <a:ext uri="{FF2B5EF4-FFF2-40B4-BE49-F238E27FC236}">
                      <a16:creationId xmlns:a16="http://schemas.microsoft.com/office/drawing/2014/main" id="{28193329-46BD-4216-BF6D-E79FBE1E486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849" y="754"/>
                  <a:ext cx="0" cy="13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2108" name="Line 106">
                  <a:extLst>
                    <a:ext uri="{FF2B5EF4-FFF2-40B4-BE49-F238E27FC236}">
                      <a16:creationId xmlns:a16="http://schemas.microsoft.com/office/drawing/2014/main" id="{0C1A1A87-5DF6-4F08-8620-1858B023014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039" y="754"/>
                  <a:ext cx="0" cy="13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2109" name="Line 107">
                  <a:extLst>
                    <a:ext uri="{FF2B5EF4-FFF2-40B4-BE49-F238E27FC236}">
                      <a16:creationId xmlns:a16="http://schemas.microsoft.com/office/drawing/2014/main" id="{40C1E97A-3E22-46DE-9B21-15A3AF3C36C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30" y="754"/>
                  <a:ext cx="0" cy="13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2110" name="Line 108">
                  <a:extLst>
                    <a:ext uri="{FF2B5EF4-FFF2-40B4-BE49-F238E27FC236}">
                      <a16:creationId xmlns:a16="http://schemas.microsoft.com/office/drawing/2014/main" id="{BF9B673F-0B1E-4FF7-B672-9BF10F5FA22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420" y="754"/>
                  <a:ext cx="0" cy="134"/>
                </a:xfrm>
                <a:prstGeom prst="line">
                  <a:avLst/>
                </a:prstGeom>
                <a:noFill/>
                <a:ln w="12700" cap="sq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560" name="Group 109">
                <a:extLst>
                  <a:ext uri="{FF2B5EF4-FFF2-40B4-BE49-F238E27FC236}">
                    <a16:creationId xmlns:a16="http://schemas.microsoft.com/office/drawing/2014/main" id="{38A71F4F-82D2-49A4-95A8-A73DF45E13B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58" y="1117"/>
                <a:ext cx="1905" cy="170"/>
                <a:chOff x="3515" y="754"/>
                <a:chExt cx="1905" cy="134"/>
              </a:xfrm>
            </p:grpSpPr>
            <p:sp>
              <p:nvSpPr>
                <p:cNvPr id="2065" name="Rectangle 110">
                  <a:extLst>
                    <a:ext uri="{FF2B5EF4-FFF2-40B4-BE49-F238E27FC236}">
                      <a16:creationId xmlns:a16="http://schemas.microsoft.com/office/drawing/2014/main" id="{775E0CD9-6032-4C5C-AE78-3F6298FCB7D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30" y="754"/>
                  <a:ext cx="190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p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p"/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>
                    <a:spcBef>
                      <a:spcPct val="20000"/>
                    </a:spcBef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Font typeface="Wingdings" panose="05000000000000000000" pitchFamily="2" charset="2"/>
                    <a:buNone/>
                  </a:pPr>
                  <a:r>
                    <a:rPr lang="en-US" altLang="ko-KR" sz="900"/>
                    <a:t>H</a:t>
                  </a:r>
                </a:p>
              </p:txBody>
            </p:sp>
            <p:sp>
              <p:nvSpPr>
                <p:cNvPr id="2066" name="Rectangle 111">
                  <a:extLst>
                    <a:ext uri="{FF2B5EF4-FFF2-40B4-BE49-F238E27FC236}">
                      <a16:creationId xmlns:a16="http://schemas.microsoft.com/office/drawing/2014/main" id="{55A3014B-104F-46E4-A1AD-5D527D4230F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39" y="754"/>
                  <a:ext cx="191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p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p"/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>
                    <a:spcBef>
                      <a:spcPct val="20000"/>
                    </a:spcBef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Font typeface="Wingdings" panose="05000000000000000000" pitchFamily="2" charset="2"/>
                    <a:buNone/>
                  </a:pPr>
                  <a:r>
                    <a:rPr lang="en-US" altLang="ko-KR" sz="900"/>
                    <a:t>H</a:t>
                  </a:r>
                </a:p>
              </p:txBody>
            </p:sp>
            <p:sp>
              <p:nvSpPr>
                <p:cNvPr id="2067" name="Rectangle 112">
                  <a:extLst>
                    <a:ext uri="{FF2B5EF4-FFF2-40B4-BE49-F238E27FC236}">
                      <a16:creationId xmlns:a16="http://schemas.microsoft.com/office/drawing/2014/main" id="{77E337D4-2D9E-4810-98C2-CB3020552DF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849" y="754"/>
                  <a:ext cx="190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p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p"/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>
                    <a:spcBef>
                      <a:spcPct val="20000"/>
                    </a:spcBef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Font typeface="Wingdings" panose="05000000000000000000" pitchFamily="2" charset="2"/>
                    <a:buNone/>
                  </a:pPr>
                  <a:r>
                    <a:rPr lang="en-US" altLang="ko-KR" sz="900"/>
                    <a:t>B</a:t>
                  </a:r>
                </a:p>
              </p:txBody>
            </p:sp>
            <p:sp>
              <p:nvSpPr>
                <p:cNvPr id="2068" name="Rectangle 113">
                  <a:extLst>
                    <a:ext uri="{FF2B5EF4-FFF2-40B4-BE49-F238E27FC236}">
                      <a16:creationId xmlns:a16="http://schemas.microsoft.com/office/drawing/2014/main" id="{C365AC76-C3D3-4112-ACBB-FC11A672A6F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58" y="754"/>
                  <a:ext cx="191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p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p"/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>
                    <a:spcBef>
                      <a:spcPct val="20000"/>
                    </a:spcBef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Font typeface="Wingdings" panose="05000000000000000000" pitchFamily="2" charset="2"/>
                    <a:buNone/>
                  </a:pPr>
                  <a:r>
                    <a:rPr lang="en-US" altLang="ko-KR" sz="900"/>
                    <a:t>Q</a:t>
                  </a:r>
                </a:p>
              </p:txBody>
            </p:sp>
            <p:sp>
              <p:nvSpPr>
                <p:cNvPr id="2069" name="Rectangle 114">
                  <a:extLst>
                    <a:ext uri="{FF2B5EF4-FFF2-40B4-BE49-F238E27FC236}">
                      <a16:creationId xmlns:a16="http://schemas.microsoft.com/office/drawing/2014/main" id="{3B958EEF-3C4C-4DF7-96A1-07B280E6416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468" y="754"/>
                  <a:ext cx="190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p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p"/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>
                    <a:spcBef>
                      <a:spcPct val="20000"/>
                    </a:spcBef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Font typeface="Wingdings" panose="05000000000000000000" pitchFamily="2" charset="2"/>
                    <a:buNone/>
                  </a:pPr>
                  <a:r>
                    <a:rPr lang="en-US" altLang="ko-KR" sz="900"/>
                    <a:t>R</a:t>
                  </a:r>
                </a:p>
              </p:txBody>
            </p:sp>
            <p:sp>
              <p:nvSpPr>
                <p:cNvPr id="2070" name="Rectangle 115">
                  <a:extLst>
                    <a:ext uri="{FF2B5EF4-FFF2-40B4-BE49-F238E27FC236}">
                      <a16:creationId xmlns:a16="http://schemas.microsoft.com/office/drawing/2014/main" id="{43731E97-1C9E-43C0-9B1D-98ED47E9E2F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77" y="754"/>
                  <a:ext cx="191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p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p"/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>
                    <a:spcBef>
                      <a:spcPct val="20000"/>
                    </a:spcBef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Font typeface="Wingdings" panose="05000000000000000000" pitchFamily="2" charset="2"/>
                    <a:buNone/>
                  </a:pPr>
                  <a:r>
                    <a:rPr lang="en-US" altLang="ko-KR" sz="900"/>
                    <a:t>R</a:t>
                  </a:r>
                </a:p>
              </p:txBody>
            </p:sp>
            <p:sp>
              <p:nvSpPr>
                <p:cNvPr id="2071" name="Rectangle 116">
                  <a:extLst>
                    <a:ext uri="{FF2B5EF4-FFF2-40B4-BE49-F238E27FC236}">
                      <a16:creationId xmlns:a16="http://schemas.microsoft.com/office/drawing/2014/main" id="{11AB8B39-8787-4E64-917C-8AB880DE422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87" y="754"/>
                  <a:ext cx="190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p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p"/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>
                    <a:spcBef>
                      <a:spcPct val="20000"/>
                    </a:spcBef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Font typeface="Wingdings" panose="05000000000000000000" pitchFamily="2" charset="2"/>
                    <a:buNone/>
                  </a:pPr>
                  <a:r>
                    <a:rPr lang="en-US" altLang="ko-KR" sz="900"/>
                    <a:t>V</a:t>
                  </a:r>
                </a:p>
              </p:txBody>
            </p:sp>
            <p:sp>
              <p:nvSpPr>
                <p:cNvPr id="2072" name="Rectangle 117">
                  <a:extLst>
                    <a:ext uri="{FF2B5EF4-FFF2-40B4-BE49-F238E27FC236}">
                      <a16:creationId xmlns:a16="http://schemas.microsoft.com/office/drawing/2014/main" id="{6C6DBA4A-AF54-4433-8ACE-E73FED322A3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896" y="754"/>
                  <a:ext cx="191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p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p"/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>
                    <a:spcBef>
                      <a:spcPct val="20000"/>
                    </a:spcBef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Font typeface="Wingdings" panose="05000000000000000000" pitchFamily="2" charset="2"/>
                    <a:buNone/>
                  </a:pPr>
                  <a:r>
                    <a:rPr lang="en-US" altLang="ko-KR" sz="900"/>
                    <a:t>E</a:t>
                  </a:r>
                </a:p>
              </p:txBody>
            </p:sp>
            <p:sp>
              <p:nvSpPr>
                <p:cNvPr id="2073" name="Rectangle 118">
                  <a:extLst>
                    <a:ext uri="{FF2B5EF4-FFF2-40B4-BE49-F238E27FC236}">
                      <a16:creationId xmlns:a16="http://schemas.microsoft.com/office/drawing/2014/main" id="{40B09563-047E-43F2-8E4C-A5EE29B4AF7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06" y="754"/>
                  <a:ext cx="190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p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p"/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>
                    <a:spcBef>
                      <a:spcPct val="20000"/>
                    </a:spcBef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Font typeface="Wingdings" panose="05000000000000000000" pitchFamily="2" charset="2"/>
                    <a:buNone/>
                  </a:pPr>
                  <a:r>
                    <a:rPr lang="en-US" altLang="ko-KR" sz="900"/>
                    <a:t>D</a:t>
                  </a:r>
                </a:p>
              </p:txBody>
            </p:sp>
            <p:sp>
              <p:nvSpPr>
                <p:cNvPr id="2074" name="Rectangle 119">
                  <a:extLst>
                    <a:ext uri="{FF2B5EF4-FFF2-40B4-BE49-F238E27FC236}">
                      <a16:creationId xmlns:a16="http://schemas.microsoft.com/office/drawing/2014/main" id="{DC9A6616-6197-4E34-8493-1751FB1B87A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15" y="754"/>
                  <a:ext cx="191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p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p"/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>
                    <a:spcBef>
                      <a:spcPct val="20000"/>
                    </a:spcBef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Font typeface="Wingdings" panose="05000000000000000000" pitchFamily="2" charset="2"/>
                    <a:buNone/>
                  </a:pPr>
                  <a:r>
                    <a:rPr lang="en-US" altLang="ko-KR" sz="900"/>
                    <a:t>N</a:t>
                  </a:r>
                </a:p>
              </p:txBody>
            </p:sp>
            <p:sp>
              <p:nvSpPr>
                <p:cNvPr id="2075" name="Line 120">
                  <a:extLst>
                    <a:ext uri="{FF2B5EF4-FFF2-40B4-BE49-F238E27FC236}">
                      <a16:creationId xmlns:a16="http://schemas.microsoft.com/office/drawing/2014/main" id="{C8CA4B58-82B9-42AB-B658-41E9E41E8ED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515" y="754"/>
                  <a:ext cx="1905" cy="0"/>
                </a:xfrm>
                <a:prstGeom prst="line">
                  <a:avLst/>
                </a:prstGeom>
                <a:noFill/>
                <a:ln w="12700" cap="sq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2076" name="Line 121">
                  <a:extLst>
                    <a:ext uri="{FF2B5EF4-FFF2-40B4-BE49-F238E27FC236}">
                      <a16:creationId xmlns:a16="http://schemas.microsoft.com/office/drawing/2014/main" id="{9AAF4849-8E41-44EF-9D35-051921B6693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515" y="888"/>
                  <a:ext cx="1905" cy="0"/>
                </a:xfrm>
                <a:prstGeom prst="line">
                  <a:avLst/>
                </a:prstGeom>
                <a:noFill/>
                <a:ln w="12700" cap="sq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2077" name="Line 122">
                  <a:extLst>
                    <a:ext uri="{FF2B5EF4-FFF2-40B4-BE49-F238E27FC236}">
                      <a16:creationId xmlns:a16="http://schemas.microsoft.com/office/drawing/2014/main" id="{65C1EEAC-8C85-4DD2-975C-203F16D4BB8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515" y="754"/>
                  <a:ext cx="0" cy="134"/>
                </a:xfrm>
                <a:prstGeom prst="line">
                  <a:avLst/>
                </a:prstGeom>
                <a:noFill/>
                <a:ln w="12700" cap="sq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2078" name="Line 123">
                  <a:extLst>
                    <a:ext uri="{FF2B5EF4-FFF2-40B4-BE49-F238E27FC236}">
                      <a16:creationId xmlns:a16="http://schemas.microsoft.com/office/drawing/2014/main" id="{DF1C05E1-9A6F-4F4D-9254-840AF26292E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706" y="754"/>
                  <a:ext cx="0" cy="13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2079" name="Line 124">
                  <a:extLst>
                    <a:ext uri="{FF2B5EF4-FFF2-40B4-BE49-F238E27FC236}">
                      <a16:creationId xmlns:a16="http://schemas.microsoft.com/office/drawing/2014/main" id="{F20D981A-749C-41FC-BE7A-C7C1564906C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896" y="754"/>
                  <a:ext cx="0" cy="13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2080" name="Line 125">
                  <a:extLst>
                    <a:ext uri="{FF2B5EF4-FFF2-40B4-BE49-F238E27FC236}">
                      <a16:creationId xmlns:a16="http://schemas.microsoft.com/office/drawing/2014/main" id="{F6AE0195-0210-47DC-90CA-B2D559F6D15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087" y="754"/>
                  <a:ext cx="0" cy="13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2081" name="Line 126">
                  <a:extLst>
                    <a:ext uri="{FF2B5EF4-FFF2-40B4-BE49-F238E27FC236}">
                      <a16:creationId xmlns:a16="http://schemas.microsoft.com/office/drawing/2014/main" id="{4E2536AE-79DE-4AA4-ACA9-89CD8D419F2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277" y="754"/>
                  <a:ext cx="0" cy="13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2082" name="Line 127">
                  <a:extLst>
                    <a:ext uri="{FF2B5EF4-FFF2-40B4-BE49-F238E27FC236}">
                      <a16:creationId xmlns:a16="http://schemas.microsoft.com/office/drawing/2014/main" id="{8F8C6D84-28AD-4C49-B79D-AE682D044F5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468" y="754"/>
                  <a:ext cx="0" cy="13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2083" name="Line 128">
                  <a:extLst>
                    <a:ext uri="{FF2B5EF4-FFF2-40B4-BE49-F238E27FC236}">
                      <a16:creationId xmlns:a16="http://schemas.microsoft.com/office/drawing/2014/main" id="{A537339C-F384-4697-9013-355CED5DC69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658" y="754"/>
                  <a:ext cx="0" cy="13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2084" name="Line 129">
                  <a:extLst>
                    <a:ext uri="{FF2B5EF4-FFF2-40B4-BE49-F238E27FC236}">
                      <a16:creationId xmlns:a16="http://schemas.microsoft.com/office/drawing/2014/main" id="{FD8D3732-9F82-4169-A5ED-8E9D007BE7D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849" y="754"/>
                  <a:ext cx="0" cy="13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2085" name="Line 130">
                  <a:extLst>
                    <a:ext uri="{FF2B5EF4-FFF2-40B4-BE49-F238E27FC236}">
                      <a16:creationId xmlns:a16="http://schemas.microsoft.com/office/drawing/2014/main" id="{B0823A07-EE02-4E6A-98B4-B020BC39B50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039" y="754"/>
                  <a:ext cx="0" cy="13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2086" name="Line 131">
                  <a:extLst>
                    <a:ext uri="{FF2B5EF4-FFF2-40B4-BE49-F238E27FC236}">
                      <a16:creationId xmlns:a16="http://schemas.microsoft.com/office/drawing/2014/main" id="{AE4EF76D-82D5-412E-8A78-F661504B13C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30" y="754"/>
                  <a:ext cx="0" cy="13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2087" name="Line 132">
                  <a:extLst>
                    <a:ext uri="{FF2B5EF4-FFF2-40B4-BE49-F238E27FC236}">
                      <a16:creationId xmlns:a16="http://schemas.microsoft.com/office/drawing/2014/main" id="{5AB27110-5B82-4F9C-B301-813CA1CB179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420" y="754"/>
                  <a:ext cx="0" cy="134"/>
                </a:xfrm>
                <a:prstGeom prst="line">
                  <a:avLst/>
                </a:prstGeom>
                <a:noFill/>
                <a:ln w="12700" cap="sq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561" name="Group 133">
                <a:extLst>
                  <a:ext uri="{FF2B5EF4-FFF2-40B4-BE49-F238E27FC236}">
                    <a16:creationId xmlns:a16="http://schemas.microsoft.com/office/drawing/2014/main" id="{481D6BCF-363D-4755-8FF8-FC668EC82F9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58" y="1286"/>
                <a:ext cx="1905" cy="134"/>
                <a:chOff x="3515" y="754"/>
                <a:chExt cx="1905" cy="134"/>
              </a:xfrm>
            </p:grpSpPr>
            <p:sp>
              <p:nvSpPr>
                <p:cNvPr id="2042" name="Rectangle 134">
                  <a:extLst>
                    <a:ext uri="{FF2B5EF4-FFF2-40B4-BE49-F238E27FC236}">
                      <a16:creationId xmlns:a16="http://schemas.microsoft.com/office/drawing/2014/main" id="{9DD48AEA-0F1B-4C6D-84FF-F4906374B81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30" y="754"/>
                  <a:ext cx="190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p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p"/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>
                    <a:spcBef>
                      <a:spcPct val="20000"/>
                    </a:spcBef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Font typeface="Wingdings" panose="05000000000000000000" pitchFamily="2" charset="2"/>
                    <a:buNone/>
                  </a:pPr>
                  <a:r>
                    <a:rPr lang="en-US" altLang="ko-KR" sz="900"/>
                    <a:t>H</a:t>
                  </a:r>
                </a:p>
              </p:txBody>
            </p:sp>
            <p:sp>
              <p:nvSpPr>
                <p:cNvPr id="2043" name="Rectangle 135">
                  <a:extLst>
                    <a:ext uri="{FF2B5EF4-FFF2-40B4-BE49-F238E27FC236}">
                      <a16:creationId xmlns:a16="http://schemas.microsoft.com/office/drawing/2014/main" id="{2A170573-B64A-4DE2-8F80-F10D3BA957D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39" y="754"/>
                  <a:ext cx="191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p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p"/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>
                    <a:spcBef>
                      <a:spcPct val="20000"/>
                    </a:spcBef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Font typeface="Wingdings" panose="05000000000000000000" pitchFamily="2" charset="2"/>
                    <a:buNone/>
                  </a:pPr>
                  <a:r>
                    <a:rPr lang="en-US" altLang="ko-KR" sz="900"/>
                    <a:t>H</a:t>
                  </a:r>
                </a:p>
              </p:txBody>
            </p:sp>
            <p:sp>
              <p:nvSpPr>
                <p:cNvPr id="2044" name="Rectangle 136">
                  <a:extLst>
                    <a:ext uri="{FF2B5EF4-FFF2-40B4-BE49-F238E27FC236}">
                      <a16:creationId xmlns:a16="http://schemas.microsoft.com/office/drawing/2014/main" id="{FB185A6A-1990-471D-BE59-A29757418F9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849" y="754"/>
                  <a:ext cx="190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p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p"/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>
                    <a:spcBef>
                      <a:spcPct val="20000"/>
                    </a:spcBef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Font typeface="Wingdings" panose="05000000000000000000" pitchFamily="2" charset="2"/>
                    <a:buNone/>
                  </a:pPr>
                  <a:r>
                    <a:rPr lang="en-US" altLang="ko-KR" sz="900"/>
                    <a:t>B</a:t>
                  </a:r>
                </a:p>
              </p:txBody>
            </p:sp>
            <p:sp>
              <p:nvSpPr>
                <p:cNvPr id="2045" name="Rectangle 137">
                  <a:extLst>
                    <a:ext uri="{FF2B5EF4-FFF2-40B4-BE49-F238E27FC236}">
                      <a16:creationId xmlns:a16="http://schemas.microsoft.com/office/drawing/2014/main" id="{F55354CF-2B4D-4D57-B444-FBB89557EC8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58" y="754"/>
                  <a:ext cx="191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p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p"/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>
                    <a:spcBef>
                      <a:spcPct val="20000"/>
                    </a:spcBef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Font typeface="Wingdings" panose="05000000000000000000" pitchFamily="2" charset="2"/>
                    <a:buNone/>
                  </a:pPr>
                  <a:r>
                    <a:rPr lang="en-US" altLang="ko-KR" sz="900"/>
                    <a:t>Q</a:t>
                  </a:r>
                </a:p>
              </p:txBody>
            </p:sp>
            <p:sp>
              <p:nvSpPr>
                <p:cNvPr id="2046" name="Rectangle 138">
                  <a:extLst>
                    <a:ext uri="{FF2B5EF4-FFF2-40B4-BE49-F238E27FC236}">
                      <a16:creationId xmlns:a16="http://schemas.microsoft.com/office/drawing/2014/main" id="{0045C7A8-1A27-4899-A7AF-A258C5E1A64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468" y="754"/>
                  <a:ext cx="190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p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p"/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>
                    <a:spcBef>
                      <a:spcPct val="20000"/>
                    </a:spcBef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Font typeface="Wingdings" panose="05000000000000000000" pitchFamily="2" charset="2"/>
                    <a:buNone/>
                  </a:pPr>
                  <a:r>
                    <a:rPr lang="en-US" altLang="ko-KR" sz="900"/>
                    <a:t>R</a:t>
                  </a:r>
                </a:p>
              </p:txBody>
            </p:sp>
            <p:sp>
              <p:nvSpPr>
                <p:cNvPr id="2047" name="Rectangle 139">
                  <a:extLst>
                    <a:ext uri="{FF2B5EF4-FFF2-40B4-BE49-F238E27FC236}">
                      <a16:creationId xmlns:a16="http://schemas.microsoft.com/office/drawing/2014/main" id="{9CE19157-9854-4B44-B9CB-BAF89623330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77" y="754"/>
                  <a:ext cx="191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p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p"/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>
                    <a:spcBef>
                      <a:spcPct val="20000"/>
                    </a:spcBef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Font typeface="Wingdings" panose="05000000000000000000" pitchFamily="2" charset="2"/>
                    <a:buNone/>
                  </a:pPr>
                  <a:r>
                    <a:rPr lang="en-US" altLang="ko-KR" sz="900"/>
                    <a:t>R</a:t>
                  </a:r>
                </a:p>
              </p:txBody>
            </p:sp>
            <p:sp>
              <p:nvSpPr>
                <p:cNvPr id="2048" name="Rectangle 140">
                  <a:extLst>
                    <a:ext uri="{FF2B5EF4-FFF2-40B4-BE49-F238E27FC236}">
                      <a16:creationId xmlns:a16="http://schemas.microsoft.com/office/drawing/2014/main" id="{06BBE0F4-DA48-47AF-8AD4-77DF1E9CF2E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87" y="754"/>
                  <a:ext cx="190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p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p"/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>
                    <a:spcBef>
                      <a:spcPct val="20000"/>
                    </a:spcBef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Font typeface="Wingdings" panose="05000000000000000000" pitchFamily="2" charset="2"/>
                    <a:buNone/>
                  </a:pPr>
                  <a:r>
                    <a:rPr lang="en-US" altLang="ko-KR" sz="900"/>
                    <a:t>V</a:t>
                  </a:r>
                </a:p>
              </p:txBody>
            </p:sp>
            <p:sp>
              <p:nvSpPr>
                <p:cNvPr id="2049" name="Rectangle 141">
                  <a:extLst>
                    <a:ext uri="{FF2B5EF4-FFF2-40B4-BE49-F238E27FC236}">
                      <a16:creationId xmlns:a16="http://schemas.microsoft.com/office/drawing/2014/main" id="{37EF48FD-8FEC-4E2E-822D-209CA517F7B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896" y="754"/>
                  <a:ext cx="191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p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p"/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>
                    <a:spcBef>
                      <a:spcPct val="20000"/>
                    </a:spcBef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Font typeface="Wingdings" panose="05000000000000000000" pitchFamily="2" charset="2"/>
                    <a:buNone/>
                  </a:pPr>
                  <a:r>
                    <a:rPr lang="en-US" altLang="ko-KR" sz="900"/>
                    <a:t>E</a:t>
                  </a:r>
                </a:p>
              </p:txBody>
            </p:sp>
            <p:sp>
              <p:nvSpPr>
                <p:cNvPr id="2050" name="Rectangle 142">
                  <a:extLst>
                    <a:ext uri="{FF2B5EF4-FFF2-40B4-BE49-F238E27FC236}">
                      <a16:creationId xmlns:a16="http://schemas.microsoft.com/office/drawing/2014/main" id="{50122BF6-3021-4543-81F5-A8776FC4A8E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06" y="754"/>
                  <a:ext cx="190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p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p"/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>
                    <a:spcBef>
                      <a:spcPct val="20000"/>
                    </a:spcBef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Font typeface="Wingdings" panose="05000000000000000000" pitchFamily="2" charset="2"/>
                    <a:buNone/>
                  </a:pPr>
                  <a:r>
                    <a:rPr lang="en-US" altLang="ko-KR" sz="900"/>
                    <a:t>D</a:t>
                  </a:r>
                </a:p>
              </p:txBody>
            </p:sp>
            <p:sp>
              <p:nvSpPr>
                <p:cNvPr id="2051" name="Rectangle 143">
                  <a:extLst>
                    <a:ext uri="{FF2B5EF4-FFF2-40B4-BE49-F238E27FC236}">
                      <a16:creationId xmlns:a16="http://schemas.microsoft.com/office/drawing/2014/main" id="{431A6EBD-C228-48F3-86A1-3A84BF3DAF4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15" y="754"/>
                  <a:ext cx="191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p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p"/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>
                    <a:spcBef>
                      <a:spcPct val="20000"/>
                    </a:spcBef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Font typeface="Wingdings" panose="05000000000000000000" pitchFamily="2" charset="2"/>
                    <a:buNone/>
                  </a:pPr>
                  <a:r>
                    <a:rPr lang="en-US" altLang="ko-KR" sz="900"/>
                    <a:t>N</a:t>
                  </a:r>
                </a:p>
              </p:txBody>
            </p:sp>
            <p:sp>
              <p:nvSpPr>
                <p:cNvPr id="2052" name="Line 144">
                  <a:extLst>
                    <a:ext uri="{FF2B5EF4-FFF2-40B4-BE49-F238E27FC236}">
                      <a16:creationId xmlns:a16="http://schemas.microsoft.com/office/drawing/2014/main" id="{A7545979-ABDE-4332-9E3D-94A4AE6E133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515" y="754"/>
                  <a:ext cx="1905" cy="0"/>
                </a:xfrm>
                <a:prstGeom prst="line">
                  <a:avLst/>
                </a:prstGeom>
                <a:noFill/>
                <a:ln w="12700" cap="sq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2053" name="Line 145">
                  <a:extLst>
                    <a:ext uri="{FF2B5EF4-FFF2-40B4-BE49-F238E27FC236}">
                      <a16:creationId xmlns:a16="http://schemas.microsoft.com/office/drawing/2014/main" id="{97D37FA1-6902-49E7-AC2E-53F2EAF22D1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515" y="888"/>
                  <a:ext cx="1905" cy="0"/>
                </a:xfrm>
                <a:prstGeom prst="line">
                  <a:avLst/>
                </a:prstGeom>
                <a:noFill/>
                <a:ln w="12700" cap="sq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2054" name="Line 146">
                  <a:extLst>
                    <a:ext uri="{FF2B5EF4-FFF2-40B4-BE49-F238E27FC236}">
                      <a16:creationId xmlns:a16="http://schemas.microsoft.com/office/drawing/2014/main" id="{18EDC3B6-0964-4CE0-9350-CABCE785A03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515" y="754"/>
                  <a:ext cx="0" cy="134"/>
                </a:xfrm>
                <a:prstGeom prst="line">
                  <a:avLst/>
                </a:prstGeom>
                <a:noFill/>
                <a:ln w="12700" cap="sq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2055" name="Line 147">
                  <a:extLst>
                    <a:ext uri="{FF2B5EF4-FFF2-40B4-BE49-F238E27FC236}">
                      <a16:creationId xmlns:a16="http://schemas.microsoft.com/office/drawing/2014/main" id="{03EA9D10-F146-40A4-9A68-0354EF78F91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706" y="754"/>
                  <a:ext cx="0" cy="13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2056" name="Line 148">
                  <a:extLst>
                    <a:ext uri="{FF2B5EF4-FFF2-40B4-BE49-F238E27FC236}">
                      <a16:creationId xmlns:a16="http://schemas.microsoft.com/office/drawing/2014/main" id="{8E9C4E6B-3570-474A-A79F-3DEFC154DA7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896" y="754"/>
                  <a:ext cx="0" cy="13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2057" name="Line 149">
                  <a:extLst>
                    <a:ext uri="{FF2B5EF4-FFF2-40B4-BE49-F238E27FC236}">
                      <a16:creationId xmlns:a16="http://schemas.microsoft.com/office/drawing/2014/main" id="{9D91BD28-C240-4720-9B97-E79DE0F30E3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087" y="754"/>
                  <a:ext cx="0" cy="13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2058" name="Line 150">
                  <a:extLst>
                    <a:ext uri="{FF2B5EF4-FFF2-40B4-BE49-F238E27FC236}">
                      <a16:creationId xmlns:a16="http://schemas.microsoft.com/office/drawing/2014/main" id="{245C0A69-5ED1-4666-9106-19557348355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277" y="754"/>
                  <a:ext cx="0" cy="13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2059" name="Line 151">
                  <a:extLst>
                    <a:ext uri="{FF2B5EF4-FFF2-40B4-BE49-F238E27FC236}">
                      <a16:creationId xmlns:a16="http://schemas.microsoft.com/office/drawing/2014/main" id="{4AB26DC0-1DCF-4682-AA68-46EA649681B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468" y="754"/>
                  <a:ext cx="0" cy="13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2060" name="Line 152">
                  <a:extLst>
                    <a:ext uri="{FF2B5EF4-FFF2-40B4-BE49-F238E27FC236}">
                      <a16:creationId xmlns:a16="http://schemas.microsoft.com/office/drawing/2014/main" id="{F0EB9083-8D27-4E1D-AE37-162D47B957B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658" y="754"/>
                  <a:ext cx="0" cy="13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2061" name="Line 153">
                  <a:extLst>
                    <a:ext uri="{FF2B5EF4-FFF2-40B4-BE49-F238E27FC236}">
                      <a16:creationId xmlns:a16="http://schemas.microsoft.com/office/drawing/2014/main" id="{17B3E1B5-15F6-4D9F-BFE8-20AAA2EFFD1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849" y="754"/>
                  <a:ext cx="0" cy="13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2062" name="Line 154">
                  <a:extLst>
                    <a:ext uri="{FF2B5EF4-FFF2-40B4-BE49-F238E27FC236}">
                      <a16:creationId xmlns:a16="http://schemas.microsoft.com/office/drawing/2014/main" id="{3796CC38-E4CD-4C57-BE83-B0BE55A150A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039" y="754"/>
                  <a:ext cx="0" cy="13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2063" name="Line 155">
                  <a:extLst>
                    <a:ext uri="{FF2B5EF4-FFF2-40B4-BE49-F238E27FC236}">
                      <a16:creationId xmlns:a16="http://schemas.microsoft.com/office/drawing/2014/main" id="{7E426F2F-5E66-422F-88A1-FF977801A7F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30" y="754"/>
                  <a:ext cx="0" cy="13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2064" name="Line 156">
                  <a:extLst>
                    <a:ext uri="{FF2B5EF4-FFF2-40B4-BE49-F238E27FC236}">
                      <a16:creationId xmlns:a16="http://schemas.microsoft.com/office/drawing/2014/main" id="{6B49D931-364A-4FEF-9E4B-47118D07E32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420" y="754"/>
                  <a:ext cx="0" cy="134"/>
                </a:xfrm>
                <a:prstGeom prst="line">
                  <a:avLst/>
                </a:prstGeom>
                <a:noFill/>
                <a:ln w="12700" cap="sq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562" name="Group 157">
                <a:extLst>
                  <a:ext uri="{FF2B5EF4-FFF2-40B4-BE49-F238E27FC236}">
                    <a16:creationId xmlns:a16="http://schemas.microsoft.com/office/drawing/2014/main" id="{CCD45692-4235-4C69-BEAF-D45B103A324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58" y="1419"/>
                <a:ext cx="1905" cy="134"/>
                <a:chOff x="3515" y="754"/>
                <a:chExt cx="1905" cy="134"/>
              </a:xfrm>
            </p:grpSpPr>
            <p:sp>
              <p:nvSpPr>
                <p:cNvPr id="2019" name="Rectangle 158">
                  <a:extLst>
                    <a:ext uri="{FF2B5EF4-FFF2-40B4-BE49-F238E27FC236}">
                      <a16:creationId xmlns:a16="http://schemas.microsoft.com/office/drawing/2014/main" id="{9CC67E7F-5340-42FA-AE18-C0D3C3499BB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30" y="754"/>
                  <a:ext cx="190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p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p"/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>
                    <a:spcBef>
                      <a:spcPct val="20000"/>
                    </a:spcBef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Font typeface="Wingdings" panose="05000000000000000000" pitchFamily="2" charset="2"/>
                    <a:buNone/>
                  </a:pPr>
                  <a:r>
                    <a:rPr lang="en-US" altLang="ko-KR" sz="900"/>
                    <a:t>H</a:t>
                  </a:r>
                </a:p>
              </p:txBody>
            </p:sp>
            <p:sp>
              <p:nvSpPr>
                <p:cNvPr id="2020" name="Rectangle 159">
                  <a:extLst>
                    <a:ext uri="{FF2B5EF4-FFF2-40B4-BE49-F238E27FC236}">
                      <a16:creationId xmlns:a16="http://schemas.microsoft.com/office/drawing/2014/main" id="{36B610CF-E411-4CF3-AC60-03138791DA5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39" y="754"/>
                  <a:ext cx="191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p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p"/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>
                    <a:spcBef>
                      <a:spcPct val="20000"/>
                    </a:spcBef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Font typeface="Wingdings" panose="05000000000000000000" pitchFamily="2" charset="2"/>
                    <a:buNone/>
                  </a:pPr>
                  <a:r>
                    <a:rPr lang="en-US" altLang="ko-KR" sz="900"/>
                    <a:t>H</a:t>
                  </a:r>
                </a:p>
              </p:txBody>
            </p:sp>
            <p:sp>
              <p:nvSpPr>
                <p:cNvPr id="2021" name="Rectangle 160">
                  <a:extLst>
                    <a:ext uri="{FF2B5EF4-FFF2-40B4-BE49-F238E27FC236}">
                      <a16:creationId xmlns:a16="http://schemas.microsoft.com/office/drawing/2014/main" id="{A4E2DDE6-2EBB-46C1-8FBB-486377F1D26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849" y="754"/>
                  <a:ext cx="190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p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p"/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>
                    <a:spcBef>
                      <a:spcPct val="20000"/>
                    </a:spcBef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Font typeface="Wingdings" panose="05000000000000000000" pitchFamily="2" charset="2"/>
                    <a:buNone/>
                  </a:pPr>
                  <a:r>
                    <a:rPr lang="en-US" altLang="ko-KR" sz="900"/>
                    <a:t>B</a:t>
                  </a:r>
                </a:p>
              </p:txBody>
            </p:sp>
            <p:sp>
              <p:nvSpPr>
                <p:cNvPr id="2022" name="Rectangle 161">
                  <a:extLst>
                    <a:ext uri="{FF2B5EF4-FFF2-40B4-BE49-F238E27FC236}">
                      <a16:creationId xmlns:a16="http://schemas.microsoft.com/office/drawing/2014/main" id="{FADF8032-F386-4167-92F2-F63A67F64DE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58" y="754"/>
                  <a:ext cx="191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p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p"/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>
                    <a:spcBef>
                      <a:spcPct val="20000"/>
                    </a:spcBef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Font typeface="Wingdings" panose="05000000000000000000" pitchFamily="2" charset="2"/>
                    <a:buNone/>
                  </a:pPr>
                  <a:r>
                    <a:rPr lang="en-US" altLang="ko-KR" sz="900"/>
                    <a:t>Q</a:t>
                  </a:r>
                </a:p>
              </p:txBody>
            </p:sp>
            <p:sp>
              <p:nvSpPr>
                <p:cNvPr id="2023" name="Rectangle 162">
                  <a:extLst>
                    <a:ext uri="{FF2B5EF4-FFF2-40B4-BE49-F238E27FC236}">
                      <a16:creationId xmlns:a16="http://schemas.microsoft.com/office/drawing/2014/main" id="{089D382D-A59A-4D25-BE8C-16A083DD72A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468" y="754"/>
                  <a:ext cx="190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p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p"/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>
                    <a:spcBef>
                      <a:spcPct val="20000"/>
                    </a:spcBef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Font typeface="Wingdings" panose="05000000000000000000" pitchFamily="2" charset="2"/>
                    <a:buNone/>
                  </a:pPr>
                  <a:r>
                    <a:rPr lang="en-US" altLang="ko-KR" sz="900"/>
                    <a:t>R</a:t>
                  </a:r>
                </a:p>
              </p:txBody>
            </p:sp>
            <p:sp>
              <p:nvSpPr>
                <p:cNvPr id="2024" name="Rectangle 163">
                  <a:extLst>
                    <a:ext uri="{FF2B5EF4-FFF2-40B4-BE49-F238E27FC236}">
                      <a16:creationId xmlns:a16="http://schemas.microsoft.com/office/drawing/2014/main" id="{26DF6F1A-A638-4A8F-A977-E63B668F585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77" y="754"/>
                  <a:ext cx="191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p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p"/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>
                    <a:spcBef>
                      <a:spcPct val="20000"/>
                    </a:spcBef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Font typeface="Wingdings" panose="05000000000000000000" pitchFamily="2" charset="2"/>
                    <a:buNone/>
                  </a:pPr>
                  <a:r>
                    <a:rPr lang="en-US" altLang="ko-KR" sz="900"/>
                    <a:t>R</a:t>
                  </a:r>
                </a:p>
              </p:txBody>
            </p:sp>
            <p:sp>
              <p:nvSpPr>
                <p:cNvPr id="2025" name="Rectangle 164">
                  <a:extLst>
                    <a:ext uri="{FF2B5EF4-FFF2-40B4-BE49-F238E27FC236}">
                      <a16:creationId xmlns:a16="http://schemas.microsoft.com/office/drawing/2014/main" id="{D6239A10-5D98-435D-B321-33B6490BDFE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87" y="754"/>
                  <a:ext cx="190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p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p"/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>
                    <a:spcBef>
                      <a:spcPct val="20000"/>
                    </a:spcBef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Font typeface="Wingdings" panose="05000000000000000000" pitchFamily="2" charset="2"/>
                    <a:buNone/>
                  </a:pPr>
                  <a:r>
                    <a:rPr lang="en-US" altLang="ko-KR" sz="900"/>
                    <a:t>V</a:t>
                  </a:r>
                </a:p>
              </p:txBody>
            </p:sp>
            <p:sp>
              <p:nvSpPr>
                <p:cNvPr id="2026" name="Rectangle 165">
                  <a:extLst>
                    <a:ext uri="{FF2B5EF4-FFF2-40B4-BE49-F238E27FC236}">
                      <a16:creationId xmlns:a16="http://schemas.microsoft.com/office/drawing/2014/main" id="{46032088-C983-4E5F-8CDF-60ADD09BE0E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896" y="754"/>
                  <a:ext cx="191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p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p"/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>
                    <a:spcBef>
                      <a:spcPct val="20000"/>
                    </a:spcBef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Font typeface="Wingdings" panose="05000000000000000000" pitchFamily="2" charset="2"/>
                    <a:buNone/>
                  </a:pPr>
                  <a:r>
                    <a:rPr lang="en-US" altLang="ko-KR" sz="900"/>
                    <a:t>E</a:t>
                  </a:r>
                </a:p>
              </p:txBody>
            </p:sp>
            <p:sp>
              <p:nvSpPr>
                <p:cNvPr id="2027" name="Rectangle 166">
                  <a:extLst>
                    <a:ext uri="{FF2B5EF4-FFF2-40B4-BE49-F238E27FC236}">
                      <a16:creationId xmlns:a16="http://schemas.microsoft.com/office/drawing/2014/main" id="{C22262D4-E525-4AE3-8F24-5288C03FDB1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06" y="754"/>
                  <a:ext cx="190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p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p"/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>
                    <a:spcBef>
                      <a:spcPct val="20000"/>
                    </a:spcBef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Font typeface="Wingdings" panose="05000000000000000000" pitchFamily="2" charset="2"/>
                    <a:buNone/>
                  </a:pPr>
                  <a:r>
                    <a:rPr lang="en-US" altLang="ko-KR" sz="900"/>
                    <a:t>D</a:t>
                  </a:r>
                </a:p>
              </p:txBody>
            </p:sp>
            <p:sp>
              <p:nvSpPr>
                <p:cNvPr id="2028" name="Rectangle 167">
                  <a:extLst>
                    <a:ext uri="{FF2B5EF4-FFF2-40B4-BE49-F238E27FC236}">
                      <a16:creationId xmlns:a16="http://schemas.microsoft.com/office/drawing/2014/main" id="{63BA0236-6987-4293-90C8-DAE88A4F211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15" y="754"/>
                  <a:ext cx="191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p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p"/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>
                    <a:spcBef>
                      <a:spcPct val="20000"/>
                    </a:spcBef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Font typeface="Wingdings" panose="05000000000000000000" pitchFamily="2" charset="2"/>
                    <a:buNone/>
                  </a:pPr>
                  <a:r>
                    <a:rPr lang="en-US" altLang="ko-KR" sz="900"/>
                    <a:t>N</a:t>
                  </a:r>
                </a:p>
              </p:txBody>
            </p:sp>
            <p:sp>
              <p:nvSpPr>
                <p:cNvPr id="2029" name="Line 168">
                  <a:extLst>
                    <a:ext uri="{FF2B5EF4-FFF2-40B4-BE49-F238E27FC236}">
                      <a16:creationId xmlns:a16="http://schemas.microsoft.com/office/drawing/2014/main" id="{C5FFCC4F-3A32-43A7-9E77-184A0C6F4FE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515" y="754"/>
                  <a:ext cx="1905" cy="0"/>
                </a:xfrm>
                <a:prstGeom prst="line">
                  <a:avLst/>
                </a:prstGeom>
                <a:noFill/>
                <a:ln w="12700" cap="sq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2030" name="Line 169">
                  <a:extLst>
                    <a:ext uri="{FF2B5EF4-FFF2-40B4-BE49-F238E27FC236}">
                      <a16:creationId xmlns:a16="http://schemas.microsoft.com/office/drawing/2014/main" id="{A073EE58-303D-45A9-9147-658F0A59ED7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515" y="888"/>
                  <a:ext cx="1905" cy="0"/>
                </a:xfrm>
                <a:prstGeom prst="line">
                  <a:avLst/>
                </a:prstGeom>
                <a:noFill/>
                <a:ln w="12700" cap="sq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2031" name="Line 170">
                  <a:extLst>
                    <a:ext uri="{FF2B5EF4-FFF2-40B4-BE49-F238E27FC236}">
                      <a16:creationId xmlns:a16="http://schemas.microsoft.com/office/drawing/2014/main" id="{9245AD36-18E5-443D-B3D6-36C3EF8C817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515" y="754"/>
                  <a:ext cx="0" cy="134"/>
                </a:xfrm>
                <a:prstGeom prst="line">
                  <a:avLst/>
                </a:prstGeom>
                <a:noFill/>
                <a:ln w="12700" cap="sq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2032" name="Line 171">
                  <a:extLst>
                    <a:ext uri="{FF2B5EF4-FFF2-40B4-BE49-F238E27FC236}">
                      <a16:creationId xmlns:a16="http://schemas.microsoft.com/office/drawing/2014/main" id="{A4E40CFA-1760-4A45-AC4A-3E5521DD9AF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706" y="754"/>
                  <a:ext cx="0" cy="13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2033" name="Line 172">
                  <a:extLst>
                    <a:ext uri="{FF2B5EF4-FFF2-40B4-BE49-F238E27FC236}">
                      <a16:creationId xmlns:a16="http://schemas.microsoft.com/office/drawing/2014/main" id="{BBD5AF4B-5EB7-4681-AF2B-49D090B31C0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896" y="754"/>
                  <a:ext cx="0" cy="13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2034" name="Line 173">
                  <a:extLst>
                    <a:ext uri="{FF2B5EF4-FFF2-40B4-BE49-F238E27FC236}">
                      <a16:creationId xmlns:a16="http://schemas.microsoft.com/office/drawing/2014/main" id="{3E2C08F0-5601-4079-92DB-15A886ECE1C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087" y="754"/>
                  <a:ext cx="0" cy="13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2035" name="Line 174">
                  <a:extLst>
                    <a:ext uri="{FF2B5EF4-FFF2-40B4-BE49-F238E27FC236}">
                      <a16:creationId xmlns:a16="http://schemas.microsoft.com/office/drawing/2014/main" id="{1AB84BD7-62A8-4DC8-8817-C2FE0D3EB8C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277" y="754"/>
                  <a:ext cx="0" cy="13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2036" name="Line 175">
                  <a:extLst>
                    <a:ext uri="{FF2B5EF4-FFF2-40B4-BE49-F238E27FC236}">
                      <a16:creationId xmlns:a16="http://schemas.microsoft.com/office/drawing/2014/main" id="{F88CFC36-6AF9-4759-828A-BBD071AC05F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468" y="754"/>
                  <a:ext cx="0" cy="13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2037" name="Line 176">
                  <a:extLst>
                    <a:ext uri="{FF2B5EF4-FFF2-40B4-BE49-F238E27FC236}">
                      <a16:creationId xmlns:a16="http://schemas.microsoft.com/office/drawing/2014/main" id="{D73D6386-8F2C-4C85-81C1-F26180A509A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658" y="754"/>
                  <a:ext cx="0" cy="13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2038" name="Line 177">
                  <a:extLst>
                    <a:ext uri="{FF2B5EF4-FFF2-40B4-BE49-F238E27FC236}">
                      <a16:creationId xmlns:a16="http://schemas.microsoft.com/office/drawing/2014/main" id="{071C1883-F0A8-4A16-AD9E-39EE462FAA6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849" y="754"/>
                  <a:ext cx="0" cy="13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2039" name="Line 178">
                  <a:extLst>
                    <a:ext uri="{FF2B5EF4-FFF2-40B4-BE49-F238E27FC236}">
                      <a16:creationId xmlns:a16="http://schemas.microsoft.com/office/drawing/2014/main" id="{88BAD3C3-F11A-40A9-90A3-5FC7C8D5DA4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039" y="754"/>
                  <a:ext cx="0" cy="13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2040" name="Line 179">
                  <a:extLst>
                    <a:ext uri="{FF2B5EF4-FFF2-40B4-BE49-F238E27FC236}">
                      <a16:creationId xmlns:a16="http://schemas.microsoft.com/office/drawing/2014/main" id="{95F03AF3-5CA1-45A9-98FD-AECBF0FD5EE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30" y="754"/>
                  <a:ext cx="0" cy="13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2041" name="Line 180">
                  <a:extLst>
                    <a:ext uri="{FF2B5EF4-FFF2-40B4-BE49-F238E27FC236}">
                      <a16:creationId xmlns:a16="http://schemas.microsoft.com/office/drawing/2014/main" id="{0BD48A68-825B-4A08-A91D-609D2863AA4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420" y="754"/>
                  <a:ext cx="0" cy="134"/>
                </a:xfrm>
                <a:prstGeom prst="line">
                  <a:avLst/>
                </a:prstGeom>
                <a:noFill/>
                <a:ln w="12700" cap="sq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563" name="Group 181">
                <a:extLst>
                  <a:ext uri="{FF2B5EF4-FFF2-40B4-BE49-F238E27FC236}">
                    <a16:creationId xmlns:a16="http://schemas.microsoft.com/office/drawing/2014/main" id="{C0516199-14D3-4F85-8062-1DA0EEE0378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58" y="1552"/>
                <a:ext cx="1905" cy="134"/>
                <a:chOff x="3515" y="754"/>
                <a:chExt cx="1905" cy="134"/>
              </a:xfrm>
            </p:grpSpPr>
            <p:sp>
              <p:nvSpPr>
                <p:cNvPr id="1996" name="Rectangle 182">
                  <a:extLst>
                    <a:ext uri="{FF2B5EF4-FFF2-40B4-BE49-F238E27FC236}">
                      <a16:creationId xmlns:a16="http://schemas.microsoft.com/office/drawing/2014/main" id="{A23642D2-D882-44B2-B2D7-51FDA76BF5B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30" y="754"/>
                  <a:ext cx="190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p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p"/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>
                    <a:spcBef>
                      <a:spcPct val="20000"/>
                    </a:spcBef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Font typeface="Wingdings" panose="05000000000000000000" pitchFamily="2" charset="2"/>
                    <a:buNone/>
                  </a:pPr>
                  <a:r>
                    <a:rPr lang="en-US" altLang="ko-KR" sz="900"/>
                    <a:t>H</a:t>
                  </a:r>
                </a:p>
              </p:txBody>
            </p:sp>
            <p:sp>
              <p:nvSpPr>
                <p:cNvPr id="1997" name="Rectangle 183">
                  <a:extLst>
                    <a:ext uri="{FF2B5EF4-FFF2-40B4-BE49-F238E27FC236}">
                      <a16:creationId xmlns:a16="http://schemas.microsoft.com/office/drawing/2014/main" id="{371386BA-7387-4AF9-98B0-9FFFD587E9E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39" y="754"/>
                  <a:ext cx="191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p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p"/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>
                    <a:spcBef>
                      <a:spcPct val="20000"/>
                    </a:spcBef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Font typeface="Wingdings" panose="05000000000000000000" pitchFamily="2" charset="2"/>
                    <a:buNone/>
                  </a:pPr>
                  <a:r>
                    <a:rPr lang="en-US" altLang="ko-KR" sz="900"/>
                    <a:t>H</a:t>
                  </a:r>
                </a:p>
              </p:txBody>
            </p:sp>
            <p:sp>
              <p:nvSpPr>
                <p:cNvPr id="1998" name="Rectangle 184">
                  <a:extLst>
                    <a:ext uri="{FF2B5EF4-FFF2-40B4-BE49-F238E27FC236}">
                      <a16:creationId xmlns:a16="http://schemas.microsoft.com/office/drawing/2014/main" id="{71AFF4D8-0C4F-4378-B1A3-8BF2A397F4C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849" y="754"/>
                  <a:ext cx="190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p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p"/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>
                    <a:spcBef>
                      <a:spcPct val="20000"/>
                    </a:spcBef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Font typeface="Wingdings" panose="05000000000000000000" pitchFamily="2" charset="2"/>
                    <a:buNone/>
                  </a:pPr>
                  <a:r>
                    <a:rPr lang="en-US" altLang="ko-KR" sz="900"/>
                    <a:t>B</a:t>
                  </a:r>
                </a:p>
              </p:txBody>
            </p:sp>
            <p:sp>
              <p:nvSpPr>
                <p:cNvPr id="1999" name="Rectangle 185">
                  <a:extLst>
                    <a:ext uri="{FF2B5EF4-FFF2-40B4-BE49-F238E27FC236}">
                      <a16:creationId xmlns:a16="http://schemas.microsoft.com/office/drawing/2014/main" id="{B1ECC9FA-A3A2-407A-B9D5-2B4EC5778B8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58" y="754"/>
                  <a:ext cx="191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p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p"/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>
                    <a:spcBef>
                      <a:spcPct val="20000"/>
                    </a:spcBef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Font typeface="Wingdings" panose="05000000000000000000" pitchFamily="2" charset="2"/>
                    <a:buNone/>
                  </a:pPr>
                  <a:r>
                    <a:rPr lang="en-US" altLang="ko-KR" sz="900"/>
                    <a:t>Q</a:t>
                  </a:r>
                </a:p>
              </p:txBody>
            </p:sp>
            <p:sp>
              <p:nvSpPr>
                <p:cNvPr id="2000" name="Rectangle 186">
                  <a:extLst>
                    <a:ext uri="{FF2B5EF4-FFF2-40B4-BE49-F238E27FC236}">
                      <a16:creationId xmlns:a16="http://schemas.microsoft.com/office/drawing/2014/main" id="{C29E8633-2D85-407C-8336-C8A85345E37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468" y="754"/>
                  <a:ext cx="190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p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p"/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>
                    <a:spcBef>
                      <a:spcPct val="20000"/>
                    </a:spcBef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Font typeface="Wingdings" panose="05000000000000000000" pitchFamily="2" charset="2"/>
                    <a:buNone/>
                  </a:pPr>
                  <a:r>
                    <a:rPr lang="en-US" altLang="ko-KR" sz="900"/>
                    <a:t>R</a:t>
                  </a:r>
                </a:p>
              </p:txBody>
            </p:sp>
            <p:sp>
              <p:nvSpPr>
                <p:cNvPr id="2001" name="Rectangle 187">
                  <a:extLst>
                    <a:ext uri="{FF2B5EF4-FFF2-40B4-BE49-F238E27FC236}">
                      <a16:creationId xmlns:a16="http://schemas.microsoft.com/office/drawing/2014/main" id="{D3FDBA03-1469-4337-BDD6-E2265C82054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77" y="754"/>
                  <a:ext cx="191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p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p"/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>
                    <a:spcBef>
                      <a:spcPct val="20000"/>
                    </a:spcBef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Font typeface="Wingdings" panose="05000000000000000000" pitchFamily="2" charset="2"/>
                    <a:buNone/>
                  </a:pPr>
                  <a:r>
                    <a:rPr lang="en-US" altLang="ko-KR" sz="900"/>
                    <a:t>R</a:t>
                  </a:r>
                </a:p>
              </p:txBody>
            </p:sp>
            <p:sp>
              <p:nvSpPr>
                <p:cNvPr id="2002" name="Rectangle 188">
                  <a:extLst>
                    <a:ext uri="{FF2B5EF4-FFF2-40B4-BE49-F238E27FC236}">
                      <a16:creationId xmlns:a16="http://schemas.microsoft.com/office/drawing/2014/main" id="{1A42699E-AA5F-4BBC-B232-608F124D279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87" y="754"/>
                  <a:ext cx="190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p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p"/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>
                    <a:spcBef>
                      <a:spcPct val="20000"/>
                    </a:spcBef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Font typeface="Wingdings" panose="05000000000000000000" pitchFamily="2" charset="2"/>
                    <a:buNone/>
                  </a:pPr>
                  <a:r>
                    <a:rPr lang="en-US" altLang="ko-KR" sz="900"/>
                    <a:t>V</a:t>
                  </a:r>
                </a:p>
              </p:txBody>
            </p:sp>
            <p:sp>
              <p:nvSpPr>
                <p:cNvPr id="2003" name="Rectangle 189">
                  <a:extLst>
                    <a:ext uri="{FF2B5EF4-FFF2-40B4-BE49-F238E27FC236}">
                      <a16:creationId xmlns:a16="http://schemas.microsoft.com/office/drawing/2014/main" id="{6B142707-3611-406B-89D3-3BA906CD43F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896" y="754"/>
                  <a:ext cx="191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p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p"/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>
                    <a:spcBef>
                      <a:spcPct val="20000"/>
                    </a:spcBef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Font typeface="Wingdings" panose="05000000000000000000" pitchFamily="2" charset="2"/>
                    <a:buNone/>
                  </a:pPr>
                  <a:r>
                    <a:rPr lang="en-US" altLang="ko-KR" sz="900"/>
                    <a:t>E</a:t>
                  </a:r>
                </a:p>
              </p:txBody>
            </p:sp>
            <p:sp>
              <p:nvSpPr>
                <p:cNvPr id="2004" name="Rectangle 190">
                  <a:extLst>
                    <a:ext uri="{FF2B5EF4-FFF2-40B4-BE49-F238E27FC236}">
                      <a16:creationId xmlns:a16="http://schemas.microsoft.com/office/drawing/2014/main" id="{0FB3EAB2-66CC-4F4E-B341-38BA7EAD65E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06" y="754"/>
                  <a:ext cx="190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p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p"/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>
                    <a:spcBef>
                      <a:spcPct val="20000"/>
                    </a:spcBef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Font typeface="Wingdings" panose="05000000000000000000" pitchFamily="2" charset="2"/>
                    <a:buNone/>
                  </a:pPr>
                  <a:r>
                    <a:rPr lang="en-US" altLang="ko-KR" sz="900"/>
                    <a:t>D</a:t>
                  </a:r>
                </a:p>
              </p:txBody>
            </p:sp>
            <p:sp>
              <p:nvSpPr>
                <p:cNvPr id="2005" name="Rectangle 191">
                  <a:extLst>
                    <a:ext uri="{FF2B5EF4-FFF2-40B4-BE49-F238E27FC236}">
                      <a16:creationId xmlns:a16="http://schemas.microsoft.com/office/drawing/2014/main" id="{27BF7F97-20E1-4DA0-BCE0-97D20E5A929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15" y="754"/>
                  <a:ext cx="191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p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p"/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>
                    <a:spcBef>
                      <a:spcPct val="20000"/>
                    </a:spcBef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Font typeface="Wingdings" panose="05000000000000000000" pitchFamily="2" charset="2"/>
                    <a:buNone/>
                  </a:pPr>
                  <a:r>
                    <a:rPr lang="en-US" altLang="ko-KR" sz="900"/>
                    <a:t>N</a:t>
                  </a:r>
                </a:p>
              </p:txBody>
            </p:sp>
            <p:sp>
              <p:nvSpPr>
                <p:cNvPr id="2006" name="Line 192">
                  <a:extLst>
                    <a:ext uri="{FF2B5EF4-FFF2-40B4-BE49-F238E27FC236}">
                      <a16:creationId xmlns:a16="http://schemas.microsoft.com/office/drawing/2014/main" id="{76B06483-FFA1-4728-AA26-4F380C3F8DB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515" y="754"/>
                  <a:ext cx="1905" cy="0"/>
                </a:xfrm>
                <a:prstGeom prst="line">
                  <a:avLst/>
                </a:prstGeom>
                <a:noFill/>
                <a:ln w="12700" cap="sq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2007" name="Line 193">
                  <a:extLst>
                    <a:ext uri="{FF2B5EF4-FFF2-40B4-BE49-F238E27FC236}">
                      <a16:creationId xmlns:a16="http://schemas.microsoft.com/office/drawing/2014/main" id="{2BC40775-D58E-40F1-AF88-CDF8349502E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515" y="888"/>
                  <a:ext cx="1905" cy="0"/>
                </a:xfrm>
                <a:prstGeom prst="line">
                  <a:avLst/>
                </a:prstGeom>
                <a:noFill/>
                <a:ln w="12700" cap="sq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2008" name="Line 194">
                  <a:extLst>
                    <a:ext uri="{FF2B5EF4-FFF2-40B4-BE49-F238E27FC236}">
                      <a16:creationId xmlns:a16="http://schemas.microsoft.com/office/drawing/2014/main" id="{43E9DF3B-81BE-4ACA-8B8E-4EBDF68D42E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515" y="754"/>
                  <a:ext cx="0" cy="134"/>
                </a:xfrm>
                <a:prstGeom prst="line">
                  <a:avLst/>
                </a:prstGeom>
                <a:noFill/>
                <a:ln w="12700" cap="sq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2009" name="Line 195">
                  <a:extLst>
                    <a:ext uri="{FF2B5EF4-FFF2-40B4-BE49-F238E27FC236}">
                      <a16:creationId xmlns:a16="http://schemas.microsoft.com/office/drawing/2014/main" id="{25572C42-24C2-43A8-9515-D430E4801F2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706" y="754"/>
                  <a:ext cx="0" cy="13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2010" name="Line 196">
                  <a:extLst>
                    <a:ext uri="{FF2B5EF4-FFF2-40B4-BE49-F238E27FC236}">
                      <a16:creationId xmlns:a16="http://schemas.microsoft.com/office/drawing/2014/main" id="{93727610-6122-4C0D-B0F7-86431DD4521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896" y="754"/>
                  <a:ext cx="0" cy="13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2011" name="Line 197">
                  <a:extLst>
                    <a:ext uri="{FF2B5EF4-FFF2-40B4-BE49-F238E27FC236}">
                      <a16:creationId xmlns:a16="http://schemas.microsoft.com/office/drawing/2014/main" id="{6C9E556C-73FB-4834-8891-8D8D3F3C63D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087" y="754"/>
                  <a:ext cx="0" cy="13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2012" name="Line 198">
                  <a:extLst>
                    <a:ext uri="{FF2B5EF4-FFF2-40B4-BE49-F238E27FC236}">
                      <a16:creationId xmlns:a16="http://schemas.microsoft.com/office/drawing/2014/main" id="{4C9619B9-6817-4E92-B9D8-C4D00A948E2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277" y="754"/>
                  <a:ext cx="0" cy="13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2013" name="Line 199">
                  <a:extLst>
                    <a:ext uri="{FF2B5EF4-FFF2-40B4-BE49-F238E27FC236}">
                      <a16:creationId xmlns:a16="http://schemas.microsoft.com/office/drawing/2014/main" id="{CA5539A0-97DF-4F41-B45E-6E9D10FFFD8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468" y="754"/>
                  <a:ext cx="0" cy="13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2014" name="Line 200">
                  <a:extLst>
                    <a:ext uri="{FF2B5EF4-FFF2-40B4-BE49-F238E27FC236}">
                      <a16:creationId xmlns:a16="http://schemas.microsoft.com/office/drawing/2014/main" id="{109E473F-A922-40D2-978B-17D5218E4C7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658" y="754"/>
                  <a:ext cx="0" cy="13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2015" name="Line 201">
                  <a:extLst>
                    <a:ext uri="{FF2B5EF4-FFF2-40B4-BE49-F238E27FC236}">
                      <a16:creationId xmlns:a16="http://schemas.microsoft.com/office/drawing/2014/main" id="{C4CB7E71-381D-492D-8D87-240C4473100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849" y="754"/>
                  <a:ext cx="0" cy="13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2016" name="Line 202">
                  <a:extLst>
                    <a:ext uri="{FF2B5EF4-FFF2-40B4-BE49-F238E27FC236}">
                      <a16:creationId xmlns:a16="http://schemas.microsoft.com/office/drawing/2014/main" id="{125B36FB-CADA-4D9B-91C7-C67776D00F5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039" y="754"/>
                  <a:ext cx="0" cy="13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2017" name="Line 203">
                  <a:extLst>
                    <a:ext uri="{FF2B5EF4-FFF2-40B4-BE49-F238E27FC236}">
                      <a16:creationId xmlns:a16="http://schemas.microsoft.com/office/drawing/2014/main" id="{D760DE9C-B11B-47BE-8B6E-CC0E0EAB7DC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30" y="754"/>
                  <a:ext cx="0" cy="13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2018" name="Line 204">
                  <a:extLst>
                    <a:ext uri="{FF2B5EF4-FFF2-40B4-BE49-F238E27FC236}">
                      <a16:creationId xmlns:a16="http://schemas.microsoft.com/office/drawing/2014/main" id="{6DA8632E-FA3A-4833-9666-178BA2D34E5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420" y="754"/>
                  <a:ext cx="0" cy="134"/>
                </a:xfrm>
                <a:prstGeom prst="line">
                  <a:avLst/>
                </a:prstGeom>
                <a:noFill/>
                <a:ln w="12700" cap="sq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564" name="Group 205">
                <a:extLst>
                  <a:ext uri="{FF2B5EF4-FFF2-40B4-BE49-F238E27FC236}">
                    <a16:creationId xmlns:a16="http://schemas.microsoft.com/office/drawing/2014/main" id="{156A7EC9-1185-4D68-BD1B-25C06BE5D95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59" y="1685"/>
                <a:ext cx="1905" cy="134"/>
                <a:chOff x="3515" y="754"/>
                <a:chExt cx="1905" cy="134"/>
              </a:xfrm>
            </p:grpSpPr>
            <p:sp>
              <p:nvSpPr>
                <p:cNvPr id="1973" name="Rectangle 206">
                  <a:extLst>
                    <a:ext uri="{FF2B5EF4-FFF2-40B4-BE49-F238E27FC236}">
                      <a16:creationId xmlns:a16="http://schemas.microsoft.com/office/drawing/2014/main" id="{2004D9F4-47DA-4F58-B44D-BC7DD3A5BAF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30" y="754"/>
                  <a:ext cx="190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p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p"/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>
                    <a:spcBef>
                      <a:spcPct val="20000"/>
                    </a:spcBef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Font typeface="Wingdings" panose="05000000000000000000" pitchFamily="2" charset="2"/>
                    <a:buNone/>
                  </a:pPr>
                  <a:r>
                    <a:rPr lang="en-US" altLang="ko-KR" sz="900"/>
                    <a:t>H</a:t>
                  </a:r>
                </a:p>
              </p:txBody>
            </p:sp>
            <p:sp>
              <p:nvSpPr>
                <p:cNvPr id="1974" name="Rectangle 207">
                  <a:extLst>
                    <a:ext uri="{FF2B5EF4-FFF2-40B4-BE49-F238E27FC236}">
                      <a16:creationId xmlns:a16="http://schemas.microsoft.com/office/drawing/2014/main" id="{A1778E87-7AD5-4C34-8509-BD3B700EB69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39" y="754"/>
                  <a:ext cx="191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p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p"/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>
                    <a:spcBef>
                      <a:spcPct val="20000"/>
                    </a:spcBef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Font typeface="Wingdings" panose="05000000000000000000" pitchFamily="2" charset="2"/>
                    <a:buNone/>
                  </a:pPr>
                  <a:r>
                    <a:rPr lang="en-US" altLang="ko-KR" sz="900"/>
                    <a:t>H</a:t>
                  </a:r>
                </a:p>
              </p:txBody>
            </p:sp>
            <p:sp>
              <p:nvSpPr>
                <p:cNvPr id="1975" name="Rectangle 208">
                  <a:extLst>
                    <a:ext uri="{FF2B5EF4-FFF2-40B4-BE49-F238E27FC236}">
                      <a16:creationId xmlns:a16="http://schemas.microsoft.com/office/drawing/2014/main" id="{1931AFCA-FF7B-4576-8B4D-7A226263913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849" y="754"/>
                  <a:ext cx="190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p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p"/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>
                    <a:spcBef>
                      <a:spcPct val="20000"/>
                    </a:spcBef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Font typeface="Wingdings" panose="05000000000000000000" pitchFamily="2" charset="2"/>
                    <a:buNone/>
                  </a:pPr>
                  <a:r>
                    <a:rPr lang="en-US" altLang="ko-KR" sz="900"/>
                    <a:t>B</a:t>
                  </a:r>
                </a:p>
              </p:txBody>
            </p:sp>
            <p:sp>
              <p:nvSpPr>
                <p:cNvPr id="1976" name="Rectangle 209">
                  <a:extLst>
                    <a:ext uri="{FF2B5EF4-FFF2-40B4-BE49-F238E27FC236}">
                      <a16:creationId xmlns:a16="http://schemas.microsoft.com/office/drawing/2014/main" id="{6F37F8E0-56B4-46B6-8ADE-AABED0682FA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58" y="754"/>
                  <a:ext cx="191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p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p"/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>
                    <a:spcBef>
                      <a:spcPct val="20000"/>
                    </a:spcBef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Font typeface="Wingdings" panose="05000000000000000000" pitchFamily="2" charset="2"/>
                    <a:buNone/>
                  </a:pPr>
                  <a:r>
                    <a:rPr lang="en-US" altLang="ko-KR" sz="900"/>
                    <a:t>Q</a:t>
                  </a:r>
                </a:p>
              </p:txBody>
            </p:sp>
            <p:sp>
              <p:nvSpPr>
                <p:cNvPr id="1977" name="Rectangle 210">
                  <a:extLst>
                    <a:ext uri="{FF2B5EF4-FFF2-40B4-BE49-F238E27FC236}">
                      <a16:creationId xmlns:a16="http://schemas.microsoft.com/office/drawing/2014/main" id="{9CFB3C61-8E3E-42DD-B972-76F2CC9023A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468" y="754"/>
                  <a:ext cx="190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p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p"/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>
                    <a:spcBef>
                      <a:spcPct val="20000"/>
                    </a:spcBef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Font typeface="Wingdings" panose="05000000000000000000" pitchFamily="2" charset="2"/>
                    <a:buNone/>
                  </a:pPr>
                  <a:r>
                    <a:rPr lang="en-US" altLang="ko-KR" sz="900"/>
                    <a:t>R</a:t>
                  </a:r>
                </a:p>
              </p:txBody>
            </p:sp>
            <p:sp>
              <p:nvSpPr>
                <p:cNvPr id="1978" name="Rectangle 211">
                  <a:extLst>
                    <a:ext uri="{FF2B5EF4-FFF2-40B4-BE49-F238E27FC236}">
                      <a16:creationId xmlns:a16="http://schemas.microsoft.com/office/drawing/2014/main" id="{10FCDC0E-618A-4AE3-975E-5A243F3C095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77" y="754"/>
                  <a:ext cx="191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p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p"/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>
                    <a:spcBef>
                      <a:spcPct val="20000"/>
                    </a:spcBef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Font typeface="Wingdings" panose="05000000000000000000" pitchFamily="2" charset="2"/>
                    <a:buNone/>
                  </a:pPr>
                  <a:r>
                    <a:rPr lang="en-US" altLang="ko-KR" sz="900"/>
                    <a:t>R</a:t>
                  </a:r>
                </a:p>
              </p:txBody>
            </p:sp>
            <p:sp>
              <p:nvSpPr>
                <p:cNvPr id="1979" name="Rectangle 212">
                  <a:extLst>
                    <a:ext uri="{FF2B5EF4-FFF2-40B4-BE49-F238E27FC236}">
                      <a16:creationId xmlns:a16="http://schemas.microsoft.com/office/drawing/2014/main" id="{DF266599-2C92-4627-A092-43F555DDAA4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87" y="754"/>
                  <a:ext cx="190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p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p"/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>
                    <a:spcBef>
                      <a:spcPct val="20000"/>
                    </a:spcBef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Font typeface="Wingdings" panose="05000000000000000000" pitchFamily="2" charset="2"/>
                    <a:buNone/>
                  </a:pPr>
                  <a:r>
                    <a:rPr lang="en-US" altLang="ko-KR" sz="900"/>
                    <a:t>V</a:t>
                  </a:r>
                </a:p>
              </p:txBody>
            </p:sp>
            <p:sp>
              <p:nvSpPr>
                <p:cNvPr id="1980" name="Rectangle 213">
                  <a:extLst>
                    <a:ext uri="{FF2B5EF4-FFF2-40B4-BE49-F238E27FC236}">
                      <a16:creationId xmlns:a16="http://schemas.microsoft.com/office/drawing/2014/main" id="{8DADCCF6-875C-4A9B-974B-EC607ED1B1C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896" y="754"/>
                  <a:ext cx="191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p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p"/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>
                    <a:spcBef>
                      <a:spcPct val="20000"/>
                    </a:spcBef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Font typeface="Wingdings" panose="05000000000000000000" pitchFamily="2" charset="2"/>
                    <a:buNone/>
                  </a:pPr>
                  <a:r>
                    <a:rPr lang="en-US" altLang="ko-KR" sz="900"/>
                    <a:t>E</a:t>
                  </a:r>
                </a:p>
              </p:txBody>
            </p:sp>
            <p:sp>
              <p:nvSpPr>
                <p:cNvPr id="1981" name="Rectangle 214">
                  <a:extLst>
                    <a:ext uri="{FF2B5EF4-FFF2-40B4-BE49-F238E27FC236}">
                      <a16:creationId xmlns:a16="http://schemas.microsoft.com/office/drawing/2014/main" id="{9A0DD525-718E-469A-BF40-145CFCA7B6E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06" y="754"/>
                  <a:ext cx="190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p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p"/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>
                    <a:spcBef>
                      <a:spcPct val="20000"/>
                    </a:spcBef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Font typeface="Wingdings" panose="05000000000000000000" pitchFamily="2" charset="2"/>
                    <a:buNone/>
                  </a:pPr>
                  <a:r>
                    <a:rPr lang="en-US" altLang="ko-KR" sz="900"/>
                    <a:t>D</a:t>
                  </a:r>
                </a:p>
              </p:txBody>
            </p:sp>
            <p:sp>
              <p:nvSpPr>
                <p:cNvPr id="1982" name="Rectangle 215">
                  <a:extLst>
                    <a:ext uri="{FF2B5EF4-FFF2-40B4-BE49-F238E27FC236}">
                      <a16:creationId xmlns:a16="http://schemas.microsoft.com/office/drawing/2014/main" id="{F5D72716-280D-4D76-B049-97019C4F5B6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15" y="754"/>
                  <a:ext cx="191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p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p"/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>
                    <a:spcBef>
                      <a:spcPct val="20000"/>
                    </a:spcBef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Font typeface="Wingdings" panose="05000000000000000000" pitchFamily="2" charset="2"/>
                    <a:buNone/>
                  </a:pPr>
                  <a:r>
                    <a:rPr lang="en-US" altLang="ko-KR" sz="900"/>
                    <a:t>N</a:t>
                  </a:r>
                </a:p>
              </p:txBody>
            </p:sp>
            <p:sp>
              <p:nvSpPr>
                <p:cNvPr id="1983" name="Line 216">
                  <a:extLst>
                    <a:ext uri="{FF2B5EF4-FFF2-40B4-BE49-F238E27FC236}">
                      <a16:creationId xmlns:a16="http://schemas.microsoft.com/office/drawing/2014/main" id="{D736563D-1DC7-4C9C-85D4-5E22D502ECB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515" y="754"/>
                  <a:ext cx="1905" cy="0"/>
                </a:xfrm>
                <a:prstGeom prst="line">
                  <a:avLst/>
                </a:prstGeom>
                <a:noFill/>
                <a:ln w="12700" cap="sq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984" name="Line 217">
                  <a:extLst>
                    <a:ext uri="{FF2B5EF4-FFF2-40B4-BE49-F238E27FC236}">
                      <a16:creationId xmlns:a16="http://schemas.microsoft.com/office/drawing/2014/main" id="{47917E86-295A-4F55-AF69-71CC837EF0B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515" y="888"/>
                  <a:ext cx="1905" cy="0"/>
                </a:xfrm>
                <a:prstGeom prst="line">
                  <a:avLst/>
                </a:prstGeom>
                <a:noFill/>
                <a:ln w="12700" cap="sq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985" name="Line 218">
                  <a:extLst>
                    <a:ext uri="{FF2B5EF4-FFF2-40B4-BE49-F238E27FC236}">
                      <a16:creationId xmlns:a16="http://schemas.microsoft.com/office/drawing/2014/main" id="{5087A531-0B6E-4A21-B77A-225819F1810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515" y="754"/>
                  <a:ext cx="0" cy="134"/>
                </a:xfrm>
                <a:prstGeom prst="line">
                  <a:avLst/>
                </a:prstGeom>
                <a:noFill/>
                <a:ln w="12700" cap="sq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986" name="Line 219">
                  <a:extLst>
                    <a:ext uri="{FF2B5EF4-FFF2-40B4-BE49-F238E27FC236}">
                      <a16:creationId xmlns:a16="http://schemas.microsoft.com/office/drawing/2014/main" id="{BF9DEB14-31A5-4934-BFA0-BED0EC655D2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706" y="754"/>
                  <a:ext cx="0" cy="13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987" name="Line 220">
                  <a:extLst>
                    <a:ext uri="{FF2B5EF4-FFF2-40B4-BE49-F238E27FC236}">
                      <a16:creationId xmlns:a16="http://schemas.microsoft.com/office/drawing/2014/main" id="{E7B29704-623E-4B7D-A1DD-050061A6D74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896" y="754"/>
                  <a:ext cx="0" cy="13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988" name="Line 221">
                  <a:extLst>
                    <a:ext uri="{FF2B5EF4-FFF2-40B4-BE49-F238E27FC236}">
                      <a16:creationId xmlns:a16="http://schemas.microsoft.com/office/drawing/2014/main" id="{A6D87225-9EBA-4443-A91D-DCB74C2F0A5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087" y="754"/>
                  <a:ext cx="0" cy="13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989" name="Line 222">
                  <a:extLst>
                    <a:ext uri="{FF2B5EF4-FFF2-40B4-BE49-F238E27FC236}">
                      <a16:creationId xmlns:a16="http://schemas.microsoft.com/office/drawing/2014/main" id="{E70183F1-92FD-49A0-933C-EF35369C6DB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277" y="754"/>
                  <a:ext cx="0" cy="13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990" name="Line 223">
                  <a:extLst>
                    <a:ext uri="{FF2B5EF4-FFF2-40B4-BE49-F238E27FC236}">
                      <a16:creationId xmlns:a16="http://schemas.microsoft.com/office/drawing/2014/main" id="{5388DE6D-652D-4236-A80F-92386688385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468" y="754"/>
                  <a:ext cx="0" cy="13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991" name="Line 224">
                  <a:extLst>
                    <a:ext uri="{FF2B5EF4-FFF2-40B4-BE49-F238E27FC236}">
                      <a16:creationId xmlns:a16="http://schemas.microsoft.com/office/drawing/2014/main" id="{9C88D901-F79D-4583-8D2B-42CB5C5C028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658" y="754"/>
                  <a:ext cx="0" cy="13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992" name="Line 225">
                  <a:extLst>
                    <a:ext uri="{FF2B5EF4-FFF2-40B4-BE49-F238E27FC236}">
                      <a16:creationId xmlns:a16="http://schemas.microsoft.com/office/drawing/2014/main" id="{57B9AF52-8C42-45CA-AB8A-27613351B14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849" y="754"/>
                  <a:ext cx="0" cy="13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993" name="Line 226">
                  <a:extLst>
                    <a:ext uri="{FF2B5EF4-FFF2-40B4-BE49-F238E27FC236}">
                      <a16:creationId xmlns:a16="http://schemas.microsoft.com/office/drawing/2014/main" id="{1458A3C2-071D-4BFB-AAA8-9C82C222B3D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039" y="754"/>
                  <a:ext cx="0" cy="13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994" name="Line 227">
                  <a:extLst>
                    <a:ext uri="{FF2B5EF4-FFF2-40B4-BE49-F238E27FC236}">
                      <a16:creationId xmlns:a16="http://schemas.microsoft.com/office/drawing/2014/main" id="{F2FD7CED-1CEC-4AC3-8B81-64E0E069B9E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30" y="754"/>
                  <a:ext cx="0" cy="13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995" name="Line 228">
                  <a:extLst>
                    <a:ext uri="{FF2B5EF4-FFF2-40B4-BE49-F238E27FC236}">
                      <a16:creationId xmlns:a16="http://schemas.microsoft.com/office/drawing/2014/main" id="{FF650255-5996-4810-88D7-8999DC540E6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420" y="754"/>
                  <a:ext cx="0" cy="134"/>
                </a:xfrm>
                <a:prstGeom prst="line">
                  <a:avLst/>
                </a:prstGeom>
                <a:noFill/>
                <a:ln w="12700" cap="sq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565" name="Group 229">
                <a:extLst>
                  <a:ext uri="{FF2B5EF4-FFF2-40B4-BE49-F238E27FC236}">
                    <a16:creationId xmlns:a16="http://schemas.microsoft.com/office/drawing/2014/main" id="{AB7A3D6A-AC84-4063-98F8-2954B62B9A5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59" y="1818"/>
                <a:ext cx="1905" cy="134"/>
                <a:chOff x="3515" y="754"/>
                <a:chExt cx="1905" cy="134"/>
              </a:xfrm>
            </p:grpSpPr>
            <p:sp>
              <p:nvSpPr>
                <p:cNvPr id="1950" name="Rectangle 230">
                  <a:extLst>
                    <a:ext uri="{FF2B5EF4-FFF2-40B4-BE49-F238E27FC236}">
                      <a16:creationId xmlns:a16="http://schemas.microsoft.com/office/drawing/2014/main" id="{9BD71132-CE21-4397-93FA-73B75A2986E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30" y="754"/>
                  <a:ext cx="190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p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p"/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>
                    <a:spcBef>
                      <a:spcPct val="20000"/>
                    </a:spcBef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Font typeface="Wingdings" panose="05000000000000000000" pitchFamily="2" charset="2"/>
                    <a:buNone/>
                  </a:pPr>
                  <a:r>
                    <a:rPr lang="en-US" altLang="ko-KR" sz="900"/>
                    <a:t>H</a:t>
                  </a:r>
                </a:p>
              </p:txBody>
            </p:sp>
            <p:sp>
              <p:nvSpPr>
                <p:cNvPr id="1951" name="Rectangle 231">
                  <a:extLst>
                    <a:ext uri="{FF2B5EF4-FFF2-40B4-BE49-F238E27FC236}">
                      <a16:creationId xmlns:a16="http://schemas.microsoft.com/office/drawing/2014/main" id="{B8311FC9-1FDE-46E7-A085-85E558134AA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39" y="754"/>
                  <a:ext cx="191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p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p"/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>
                    <a:spcBef>
                      <a:spcPct val="20000"/>
                    </a:spcBef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Font typeface="Wingdings" panose="05000000000000000000" pitchFamily="2" charset="2"/>
                    <a:buNone/>
                  </a:pPr>
                  <a:r>
                    <a:rPr lang="en-US" altLang="ko-KR" sz="900"/>
                    <a:t>H</a:t>
                  </a:r>
                </a:p>
              </p:txBody>
            </p:sp>
            <p:sp>
              <p:nvSpPr>
                <p:cNvPr id="1952" name="Rectangle 232">
                  <a:extLst>
                    <a:ext uri="{FF2B5EF4-FFF2-40B4-BE49-F238E27FC236}">
                      <a16:creationId xmlns:a16="http://schemas.microsoft.com/office/drawing/2014/main" id="{2BF299F1-A4C5-4E3E-93B1-E038E264F30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849" y="754"/>
                  <a:ext cx="190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p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p"/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>
                    <a:spcBef>
                      <a:spcPct val="20000"/>
                    </a:spcBef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Font typeface="Wingdings" panose="05000000000000000000" pitchFamily="2" charset="2"/>
                    <a:buNone/>
                  </a:pPr>
                  <a:r>
                    <a:rPr lang="en-US" altLang="ko-KR" sz="900"/>
                    <a:t>B</a:t>
                  </a:r>
                </a:p>
              </p:txBody>
            </p:sp>
            <p:sp>
              <p:nvSpPr>
                <p:cNvPr id="1953" name="Rectangle 233">
                  <a:extLst>
                    <a:ext uri="{FF2B5EF4-FFF2-40B4-BE49-F238E27FC236}">
                      <a16:creationId xmlns:a16="http://schemas.microsoft.com/office/drawing/2014/main" id="{DD9FFA3D-67C6-4194-B577-2AA2A94273A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58" y="754"/>
                  <a:ext cx="191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p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p"/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>
                    <a:spcBef>
                      <a:spcPct val="20000"/>
                    </a:spcBef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Font typeface="Wingdings" panose="05000000000000000000" pitchFamily="2" charset="2"/>
                    <a:buNone/>
                  </a:pPr>
                  <a:r>
                    <a:rPr lang="en-US" altLang="ko-KR" sz="900"/>
                    <a:t>Q</a:t>
                  </a:r>
                </a:p>
              </p:txBody>
            </p:sp>
            <p:sp>
              <p:nvSpPr>
                <p:cNvPr id="1954" name="Rectangle 234">
                  <a:extLst>
                    <a:ext uri="{FF2B5EF4-FFF2-40B4-BE49-F238E27FC236}">
                      <a16:creationId xmlns:a16="http://schemas.microsoft.com/office/drawing/2014/main" id="{8F6BF282-7213-4E2B-B35D-589DFE38C97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468" y="754"/>
                  <a:ext cx="190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p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p"/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>
                    <a:spcBef>
                      <a:spcPct val="20000"/>
                    </a:spcBef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Font typeface="Wingdings" panose="05000000000000000000" pitchFamily="2" charset="2"/>
                    <a:buNone/>
                  </a:pPr>
                  <a:r>
                    <a:rPr lang="en-US" altLang="ko-KR" sz="900"/>
                    <a:t>R</a:t>
                  </a:r>
                </a:p>
              </p:txBody>
            </p:sp>
            <p:sp>
              <p:nvSpPr>
                <p:cNvPr id="1955" name="Rectangle 235">
                  <a:extLst>
                    <a:ext uri="{FF2B5EF4-FFF2-40B4-BE49-F238E27FC236}">
                      <a16:creationId xmlns:a16="http://schemas.microsoft.com/office/drawing/2014/main" id="{F0FF3886-89D4-4E47-A0C9-24AF55FACF0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77" y="754"/>
                  <a:ext cx="191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p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p"/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>
                    <a:spcBef>
                      <a:spcPct val="20000"/>
                    </a:spcBef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Font typeface="Wingdings" panose="05000000000000000000" pitchFamily="2" charset="2"/>
                    <a:buNone/>
                  </a:pPr>
                  <a:r>
                    <a:rPr lang="en-US" altLang="ko-KR" sz="900"/>
                    <a:t>R</a:t>
                  </a:r>
                </a:p>
              </p:txBody>
            </p:sp>
            <p:sp>
              <p:nvSpPr>
                <p:cNvPr id="1956" name="Rectangle 236">
                  <a:extLst>
                    <a:ext uri="{FF2B5EF4-FFF2-40B4-BE49-F238E27FC236}">
                      <a16:creationId xmlns:a16="http://schemas.microsoft.com/office/drawing/2014/main" id="{8103BC93-A4CC-4AAE-85C7-D767809F11B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87" y="754"/>
                  <a:ext cx="190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p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p"/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>
                    <a:spcBef>
                      <a:spcPct val="20000"/>
                    </a:spcBef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Font typeface="Wingdings" panose="05000000000000000000" pitchFamily="2" charset="2"/>
                    <a:buNone/>
                  </a:pPr>
                  <a:r>
                    <a:rPr lang="en-US" altLang="ko-KR" sz="900"/>
                    <a:t>V</a:t>
                  </a:r>
                </a:p>
              </p:txBody>
            </p:sp>
            <p:sp>
              <p:nvSpPr>
                <p:cNvPr id="1957" name="Rectangle 237">
                  <a:extLst>
                    <a:ext uri="{FF2B5EF4-FFF2-40B4-BE49-F238E27FC236}">
                      <a16:creationId xmlns:a16="http://schemas.microsoft.com/office/drawing/2014/main" id="{21D1442C-6FB7-49B0-B645-8625DC52B95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896" y="754"/>
                  <a:ext cx="191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p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p"/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>
                    <a:spcBef>
                      <a:spcPct val="20000"/>
                    </a:spcBef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Font typeface="Wingdings" panose="05000000000000000000" pitchFamily="2" charset="2"/>
                    <a:buNone/>
                  </a:pPr>
                  <a:r>
                    <a:rPr lang="en-US" altLang="ko-KR" sz="900"/>
                    <a:t>E</a:t>
                  </a:r>
                </a:p>
              </p:txBody>
            </p:sp>
            <p:sp>
              <p:nvSpPr>
                <p:cNvPr id="1958" name="Rectangle 238">
                  <a:extLst>
                    <a:ext uri="{FF2B5EF4-FFF2-40B4-BE49-F238E27FC236}">
                      <a16:creationId xmlns:a16="http://schemas.microsoft.com/office/drawing/2014/main" id="{6AEF7AD7-2451-41A5-BCB3-25BECF7E795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06" y="754"/>
                  <a:ext cx="190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p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p"/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>
                    <a:spcBef>
                      <a:spcPct val="20000"/>
                    </a:spcBef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Font typeface="Wingdings" panose="05000000000000000000" pitchFamily="2" charset="2"/>
                    <a:buNone/>
                  </a:pPr>
                  <a:r>
                    <a:rPr lang="en-US" altLang="ko-KR" sz="900"/>
                    <a:t>D</a:t>
                  </a:r>
                </a:p>
              </p:txBody>
            </p:sp>
            <p:sp>
              <p:nvSpPr>
                <p:cNvPr id="1959" name="Rectangle 239">
                  <a:extLst>
                    <a:ext uri="{FF2B5EF4-FFF2-40B4-BE49-F238E27FC236}">
                      <a16:creationId xmlns:a16="http://schemas.microsoft.com/office/drawing/2014/main" id="{B6BB4C9C-993D-453B-9312-FFE8A34B99D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15" y="754"/>
                  <a:ext cx="191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p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p"/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>
                    <a:spcBef>
                      <a:spcPct val="20000"/>
                    </a:spcBef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Font typeface="Wingdings" panose="05000000000000000000" pitchFamily="2" charset="2"/>
                    <a:buNone/>
                  </a:pPr>
                  <a:r>
                    <a:rPr lang="en-US" altLang="ko-KR" sz="900"/>
                    <a:t>N</a:t>
                  </a:r>
                </a:p>
              </p:txBody>
            </p:sp>
            <p:sp>
              <p:nvSpPr>
                <p:cNvPr id="1960" name="Line 240">
                  <a:extLst>
                    <a:ext uri="{FF2B5EF4-FFF2-40B4-BE49-F238E27FC236}">
                      <a16:creationId xmlns:a16="http://schemas.microsoft.com/office/drawing/2014/main" id="{D9B88F5E-236C-42F0-9FF2-5EBE523C45F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515" y="754"/>
                  <a:ext cx="1905" cy="0"/>
                </a:xfrm>
                <a:prstGeom prst="line">
                  <a:avLst/>
                </a:prstGeom>
                <a:noFill/>
                <a:ln w="12700" cap="sq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961" name="Line 241">
                  <a:extLst>
                    <a:ext uri="{FF2B5EF4-FFF2-40B4-BE49-F238E27FC236}">
                      <a16:creationId xmlns:a16="http://schemas.microsoft.com/office/drawing/2014/main" id="{14041EED-99D5-46D5-8601-0975E503C21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515" y="888"/>
                  <a:ext cx="1905" cy="0"/>
                </a:xfrm>
                <a:prstGeom prst="line">
                  <a:avLst/>
                </a:prstGeom>
                <a:noFill/>
                <a:ln w="12700" cap="sq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962" name="Line 242">
                  <a:extLst>
                    <a:ext uri="{FF2B5EF4-FFF2-40B4-BE49-F238E27FC236}">
                      <a16:creationId xmlns:a16="http://schemas.microsoft.com/office/drawing/2014/main" id="{1832E298-F8BF-4A9C-BE6F-7DE43133C00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515" y="754"/>
                  <a:ext cx="0" cy="134"/>
                </a:xfrm>
                <a:prstGeom prst="line">
                  <a:avLst/>
                </a:prstGeom>
                <a:noFill/>
                <a:ln w="12700" cap="sq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963" name="Line 243">
                  <a:extLst>
                    <a:ext uri="{FF2B5EF4-FFF2-40B4-BE49-F238E27FC236}">
                      <a16:creationId xmlns:a16="http://schemas.microsoft.com/office/drawing/2014/main" id="{9A13C042-9E01-40B1-8424-1FE3581BC7A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706" y="754"/>
                  <a:ext cx="0" cy="13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964" name="Line 244">
                  <a:extLst>
                    <a:ext uri="{FF2B5EF4-FFF2-40B4-BE49-F238E27FC236}">
                      <a16:creationId xmlns:a16="http://schemas.microsoft.com/office/drawing/2014/main" id="{FB7A2F9D-A04C-43F0-93A5-92206574BCF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896" y="754"/>
                  <a:ext cx="0" cy="13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965" name="Line 245">
                  <a:extLst>
                    <a:ext uri="{FF2B5EF4-FFF2-40B4-BE49-F238E27FC236}">
                      <a16:creationId xmlns:a16="http://schemas.microsoft.com/office/drawing/2014/main" id="{9FE7CAE3-45E4-4A54-9F89-9A182DBA788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087" y="754"/>
                  <a:ext cx="0" cy="13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966" name="Line 246">
                  <a:extLst>
                    <a:ext uri="{FF2B5EF4-FFF2-40B4-BE49-F238E27FC236}">
                      <a16:creationId xmlns:a16="http://schemas.microsoft.com/office/drawing/2014/main" id="{82E69A2C-E880-45A4-8A86-12B81019B6C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277" y="754"/>
                  <a:ext cx="0" cy="13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967" name="Line 247">
                  <a:extLst>
                    <a:ext uri="{FF2B5EF4-FFF2-40B4-BE49-F238E27FC236}">
                      <a16:creationId xmlns:a16="http://schemas.microsoft.com/office/drawing/2014/main" id="{281DBADE-C99E-41D2-B251-17FD3F8D0A7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468" y="754"/>
                  <a:ext cx="0" cy="13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968" name="Line 248">
                  <a:extLst>
                    <a:ext uri="{FF2B5EF4-FFF2-40B4-BE49-F238E27FC236}">
                      <a16:creationId xmlns:a16="http://schemas.microsoft.com/office/drawing/2014/main" id="{57951C3B-3328-4C39-B1B7-AC953330FD8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658" y="754"/>
                  <a:ext cx="0" cy="13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969" name="Line 249">
                  <a:extLst>
                    <a:ext uri="{FF2B5EF4-FFF2-40B4-BE49-F238E27FC236}">
                      <a16:creationId xmlns:a16="http://schemas.microsoft.com/office/drawing/2014/main" id="{5C15FF37-D860-41F8-8B89-206FAC3F786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849" y="754"/>
                  <a:ext cx="0" cy="13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970" name="Line 250">
                  <a:extLst>
                    <a:ext uri="{FF2B5EF4-FFF2-40B4-BE49-F238E27FC236}">
                      <a16:creationId xmlns:a16="http://schemas.microsoft.com/office/drawing/2014/main" id="{EED5782C-7949-4FF7-9D8C-F57CCEAA9D2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039" y="754"/>
                  <a:ext cx="0" cy="13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971" name="Line 251">
                  <a:extLst>
                    <a:ext uri="{FF2B5EF4-FFF2-40B4-BE49-F238E27FC236}">
                      <a16:creationId xmlns:a16="http://schemas.microsoft.com/office/drawing/2014/main" id="{1311F716-0D96-4049-BCB3-D66AF6ED485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30" y="754"/>
                  <a:ext cx="0" cy="13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972" name="Line 252">
                  <a:extLst>
                    <a:ext uri="{FF2B5EF4-FFF2-40B4-BE49-F238E27FC236}">
                      <a16:creationId xmlns:a16="http://schemas.microsoft.com/office/drawing/2014/main" id="{EA9F3FFF-46F1-485F-BE9A-B912F65FDB3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420" y="754"/>
                  <a:ext cx="0" cy="134"/>
                </a:xfrm>
                <a:prstGeom prst="line">
                  <a:avLst/>
                </a:prstGeom>
                <a:noFill/>
                <a:ln w="12700" cap="sq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566" name="Group 253">
                <a:extLst>
                  <a:ext uri="{FF2B5EF4-FFF2-40B4-BE49-F238E27FC236}">
                    <a16:creationId xmlns:a16="http://schemas.microsoft.com/office/drawing/2014/main" id="{430C6D8E-2936-445F-84AD-7F02379B4B2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59" y="1951"/>
                <a:ext cx="1905" cy="134"/>
                <a:chOff x="3515" y="754"/>
                <a:chExt cx="1905" cy="134"/>
              </a:xfrm>
            </p:grpSpPr>
            <p:sp>
              <p:nvSpPr>
                <p:cNvPr id="1927" name="Rectangle 254">
                  <a:extLst>
                    <a:ext uri="{FF2B5EF4-FFF2-40B4-BE49-F238E27FC236}">
                      <a16:creationId xmlns:a16="http://schemas.microsoft.com/office/drawing/2014/main" id="{9C31E517-CB51-4674-B2D6-5A456F584E2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30" y="754"/>
                  <a:ext cx="190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p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p"/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>
                    <a:spcBef>
                      <a:spcPct val="20000"/>
                    </a:spcBef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Font typeface="Wingdings" panose="05000000000000000000" pitchFamily="2" charset="2"/>
                    <a:buNone/>
                  </a:pPr>
                  <a:r>
                    <a:rPr lang="en-US" altLang="ko-KR" sz="900"/>
                    <a:t>H</a:t>
                  </a:r>
                </a:p>
              </p:txBody>
            </p:sp>
            <p:sp>
              <p:nvSpPr>
                <p:cNvPr id="1928" name="Rectangle 255">
                  <a:extLst>
                    <a:ext uri="{FF2B5EF4-FFF2-40B4-BE49-F238E27FC236}">
                      <a16:creationId xmlns:a16="http://schemas.microsoft.com/office/drawing/2014/main" id="{397B9D28-B36E-4DAC-92F8-8DAA6459ADC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39" y="754"/>
                  <a:ext cx="191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p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p"/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>
                    <a:spcBef>
                      <a:spcPct val="20000"/>
                    </a:spcBef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Font typeface="Wingdings" panose="05000000000000000000" pitchFamily="2" charset="2"/>
                    <a:buNone/>
                  </a:pPr>
                  <a:r>
                    <a:rPr lang="en-US" altLang="ko-KR" sz="900"/>
                    <a:t>H</a:t>
                  </a:r>
                </a:p>
              </p:txBody>
            </p:sp>
            <p:sp>
              <p:nvSpPr>
                <p:cNvPr id="1929" name="Rectangle 256">
                  <a:extLst>
                    <a:ext uri="{FF2B5EF4-FFF2-40B4-BE49-F238E27FC236}">
                      <a16:creationId xmlns:a16="http://schemas.microsoft.com/office/drawing/2014/main" id="{DB9B81A0-A78E-4A32-BA1F-E11DB9CD172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849" y="754"/>
                  <a:ext cx="190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p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p"/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>
                    <a:spcBef>
                      <a:spcPct val="20000"/>
                    </a:spcBef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Font typeface="Wingdings" panose="05000000000000000000" pitchFamily="2" charset="2"/>
                    <a:buNone/>
                  </a:pPr>
                  <a:r>
                    <a:rPr lang="en-US" altLang="ko-KR" sz="900"/>
                    <a:t>B</a:t>
                  </a:r>
                </a:p>
              </p:txBody>
            </p:sp>
            <p:sp>
              <p:nvSpPr>
                <p:cNvPr id="1930" name="Rectangle 257">
                  <a:extLst>
                    <a:ext uri="{FF2B5EF4-FFF2-40B4-BE49-F238E27FC236}">
                      <a16:creationId xmlns:a16="http://schemas.microsoft.com/office/drawing/2014/main" id="{9DD339BC-2DDF-4713-9FCA-926F9C1BB71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58" y="754"/>
                  <a:ext cx="191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p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p"/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>
                    <a:spcBef>
                      <a:spcPct val="20000"/>
                    </a:spcBef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Font typeface="Wingdings" panose="05000000000000000000" pitchFamily="2" charset="2"/>
                    <a:buNone/>
                  </a:pPr>
                  <a:r>
                    <a:rPr lang="en-US" altLang="ko-KR" sz="900"/>
                    <a:t>Q</a:t>
                  </a:r>
                </a:p>
              </p:txBody>
            </p:sp>
            <p:sp>
              <p:nvSpPr>
                <p:cNvPr id="1931" name="Rectangle 258">
                  <a:extLst>
                    <a:ext uri="{FF2B5EF4-FFF2-40B4-BE49-F238E27FC236}">
                      <a16:creationId xmlns:a16="http://schemas.microsoft.com/office/drawing/2014/main" id="{C652C7F6-59D7-4097-B7EC-A2394C6DF43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468" y="754"/>
                  <a:ext cx="190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p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p"/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>
                    <a:spcBef>
                      <a:spcPct val="20000"/>
                    </a:spcBef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Font typeface="Wingdings" panose="05000000000000000000" pitchFamily="2" charset="2"/>
                    <a:buNone/>
                  </a:pPr>
                  <a:r>
                    <a:rPr lang="en-US" altLang="ko-KR" sz="900"/>
                    <a:t>R</a:t>
                  </a:r>
                </a:p>
              </p:txBody>
            </p:sp>
            <p:sp>
              <p:nvSpPr>
                <p:cNvPr id="1932" name="Rectangle 259">
                  <a:extLst>
                    <a:ext uri="{FF2B5EF4-FFF2-40B4-BE49-F238E27FC236}">
                      <a16:creationId xmlns:a16="http://schemas.microsoft.com/office/drawing/2014/main" id="{8AE8EC43-D82B-48F5-AC20-579BFD92950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77" y="754"/>
                  <a:ext cx="191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p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p"/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>
                    <a:spcBef>
                      <a:spcPct val="20000"/>
                    </a:spcBef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Font typeface="Wingdings" panose="05000000000000000000" pitchFamily="2" charset="2"/>
                    <a:buNone/>
                  </a:pPr>
                  <a:r>
                    <a:rPr lang="en-US" altLang="ko-KR" sz="900"/>
                    <a:t>R</a:t>
                  </a:r>
                </a:p>
              </p:txBody>
            </p:sp>
            <p:sp>
              <p:nvSpPr>
                <p:cNvPr id="1933" name="Rectangle 260">
                  <a:extLst>
                    <a:ext uri="{FF2B5EF4-FFF2-40B4-BE49-F238E27FC236}">
                      <a16:creationId xmlns:a16="http://schemas.microsoft.com/office/drawing/2014/main" id="{5DE885A8-3172-46A9-8CDA-B83F50970A0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87" y="754"/>
                  <a:ext cx="190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p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p"/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>
                    <a:spcBef>
                      <a:spcPct val="20000"/>
                    </a:spcBef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Font typeface="Wingdings" panose="05000000000000000000" pitchFamily="2" charset="2"/>
                    <a:buNone/>
                  </a:pPr>
                  <a:r>
                    <a:rPr lang="en-US" altLang="ko-KR" sz="900"/>
                    <a:t>V</a:t>
                  </a:r>
                </a:p>
              </p:txBody>
            </p:sp>
            <p:sp>
              <p:nvSpPr>
                <p:cNvPr id="1934" name="Rectangle 261">
                  <a:extLst>
                    <a:ext uri="{FF2B5EF4-FFF2-40B4-BE49-F238E27FC236}">
                      <a16:creationId xmlns:a16="http://schemas.microsoft.com/office/drawing/2014/main" id="{3DA320CF-ED31-4FB8-B4A0-875CDA2B500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896" y="754"/>
                  <a:ext cx="191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p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p"/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>
                    <a:spcBef>
                      <a:spcPct val="20000"/>
                    </a:spcBef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Font typeface="Wingdings" panose="05000000000000000000" pitchFamily="2" charset="2"/>
                    <a:buNone/>
                  </a:pPr>
                  <a:r>
                    <a:rPr lang="en-US" altLang="ko-KR" sz="900"/>
                    <a:t>E</a:t>
                  </a:r>
                </a:p>
              </p:txBody>
            </p:sp>
            <p:sp>
              <p:nvSpPr>
                <p:cNvPr id="1935" name="Rectangle 262">
                  <a:extLst>
                    <a:ext uri="{FF2B5EF4-FFF2-40B4-BE49-F238E27FC236}">
                      <a16:creationId xmlns:a16="http://schemas.microsoft.com/office/drawing/2014/main" id="{1CBC02D0-B5D7-4276-8AF1-2E5BB0CF070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06" y="754"/>
                  <a:ext cx="190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p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p"/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>
                    <a:spcBef>
                      <a:spcPct val="20000"/>
                    </a:spcBef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Font typeface="Wingdings" panose="05000000000000000000" pitchFamily="2" charset="2"/>
                    <a:buNone/>
                  </a:pPr>
                  <a:r>
                    <a:rPr lang="en-US" altLang="ko-KR" sz="900"/>
                    <a:t>D</a:t>
                  </a:r>
                </a:p>
              </p:txBody>
            </p:sp>
            <p:sp>
              <p:nvSpPr>
                <p:cNvPr id="1936" name="Rectangle 263">
                  <a:extLst>
                    <a:ext uri="{FF2B5EF4-FFF2-40B4-BE49-F238E27FC236}">
                      <a16:creationId xmlns:a16="http://schemas.microsoft.com/office/drawing/2014/main" id="{01FA3D30-D51F-4166-A90D-563517DA546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15" y="754"/>
                  <a:ext cx="191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p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p"/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>
                    <a:spcBef>
                      <a:spcPct val="20000"/>
                    </a:spcBef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Font typeface="Wingdings" panose="05000000000000000000" pitchFamily="2" charset="2"/>
                    <a:buNone/>
                  </a:pPr>
                  <a:r>
                    <a:rPr lang="en-US" altLang="ko-KR" sz="900"/>
                    <a:t>N</a:t>
                  </a:r>
                </a:p>
              </p:txBody>
            </p:sp>
            <p:sp>
              <p:nvSpPr>
                <p:cNvPr id="1937" name="Line 264">
                  <a:extLst>
                    <a:ext uri="{FF2B5EF4-FFF2-40B4-BE49-F238E27FC236}">
                      <a16:creationId xmlns:a16="http://schemas.microsoft.com/office/drawing/2014/main" id="{30871F0B-D879-409A-B72E-7835331B0B3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515" y="754"/>
                  <a:ext cx="1905" cy="0"/>
                </a:xfrm>
                <a:prstGeom prst="line">
                  <a:avLst/>
                </a:prstGeom>
                <a:noFill/>
                <a:ln w="12700" cap="sq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938" name="Line 265">
                  <a:extLst>
                    <a:ext uri="{FF2B5EF4-FFF2-40B4-BE49-F238E27FC236}">
                      <a16:creationId xmlns:a16="http://schemas.microsoft.com/office/drawing/2014/main" id="{80BF36AC-DF44-4FDB-B77D-3E2D4377760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515" y="888"/>
                  <a:ext cx="1905" cy="0"/>
                </a:xfrm>
                <a:prstGeom prst="line">
                  <a:avLst/>
                </a:prstGeom>
                <a:noFill/>
                <a:ln w="12700" cap="sq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939" name="Line 266">
                  <a:extLst>
                    <a:ext uri="{FF2B5EF4-FFF2-40B4-BE49-F238E27FC236}">
                      <a16:creationId xmlns:a16="http://schemas.microsoft.com/office/drawing/2014/main" id="{F6DF282B-341D-474B-B664-8BE8D312DBD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515" y="754"/>
                  <a:ext cx="0" cy="134"/>
                </a:xfrm>
                <a:prstGeom prst="line">
                  <a:avLst/>
                </a:prstGeom>
                <a:noFill/>
                <a:ln w="12700" cap="sq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940" name="Line 267">
                  <a:extLst>
                    <a:ext uri="{FF2B5EF4-FFF2-40B4-BE49-F238E27FC236}">
                      <a16:creationId xmlns:a16="http://schemas.microsoft.com/office/drawing/2014/main" id="{5118B56D-4467-459F-8C02-E73F947E491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706" y="754"/>
                  <a:ext cx="0" cy="13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941" name="Line 268">
                  <a:extLst>
                    <a:ext uri="{FF2B5EF4-FFF2-40B4-BE49-F238E27FC236}">
                      <a16:creationId xmlns:a16="http://schemas.microsoft.com/office/drawing/2014/main" id="{90C89B35-0F93-4319-909E-3A11E072CB0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896" y="754"/>
                  <a:ext cx="0" cy="13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942" name="Line 269">
                  <a:extLst>
                    <a:ext uri="{FF2B5EF4-FFF2-40B4-BE49-F238E27FC236}">
                      <a16:creationId xmlns:a16="http://schemas.microsoft.com/office/drawing/2014/main" id="{D5AD54B3-91CC-4938-9A77-671C85979A6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087" y="754"/>
                  <a:ext cx="0" cy="13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943" name="Line 270">
                  <a:extLst>
                    <a:ext uri="{FF2B5EF4-FFF2-40B4-BE49-F238E27FC236}">
                      <a16:creationId xmlns:a16="http://schemas.microsoft.com/office/drawing/2014/main" id="{44DCEC43-F04A-4934-B2A2-254087E2983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277" y="754"/>
                  <a:ext cx="0" cy="13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944" name="Line 271">
                  <a:extLst>
                    <a:ext uri="{FF2B5EF4-FFF2-40B4-BE49-F238E27FC236}">
                      <a16:creationId xmlns:a16="http://schemas.microsoft.com/office/drawing/2014/main" id="{D8921449-4839-47B6-9A8B-2ACCF985E3A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468" y="754"/>
                  <a:ext cx="0" cy="13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945" name="Line 272">
                  <a:extLst>
                    <a:ext uri="{FF2B5EF4-FFF2-40B4-BE49-F238E27FC236}">
                      <a16:creationId xmlns:a16="http://schemas.microsoft.com/office/drawing/2014/main" id="{678CD1B8-3DBC-4524-A76E-9C8DACBAE3D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658" y="754"/>
                  <a:ext cx="0" cy="13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946" name="Line 273">
                  <a:extLst>
                    <a:ext uri="{FF2B5EF4-FFF2-40B4-BE49-F238E27FC236}">
                      <a16:creationId xmlns:a16="http://schemas.microsoft.com/office/drawing/2014/main" id="{5FEACB40-5B19-4F2A-B939-10776247A2E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849" y="754"/>
                  <a:ext cx="0" cy="13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947" name="Line 274">
                  <a:extLst>
                    <a:ext uri="{FF2B5EF4-FFF2-40B4-BE49-F238E27FC236}">
                      <a16:creationId xmlns:a16="http://schemas.microsoft.com/office/drawing/2014/main" id="{3F05EB9E-5874-4E86-B805-B05F7AD6109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039" y="754"/>
                  <a:ext cx="0" cy="13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948" name="Line 275">
                  <a:extLst>
                    <a:ext uri="{FF2B5EF4-FFF2-40B4-BE49-F238E27FC236}">
                      <a16:creationId xmlns:a16="http://schemas.microsoft.com/office/drawing/2014/main" id="{AE7E7C22-DD96-417F-A4F7-6524234AEE7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30" y="754"/>
                  <a:ext cx="0" cy="13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949" name="Line 276">
                  <a:extLst>
                    <a:ext uri="{FF2B5EF4-FFF2-40B4-BE49-F238E27FC236}">
                      <a16:creationId xmlns:a16="http://schemas.microsoft.com/office/drawing/2014/main" id="{A22091AD-763B-497C-B57A-C9252A3D81B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420" y="754"/>
                  <a:ext cx="0" cy="134"/>
                </a:xfrm>
                <a:prstGeom prst="line">
                  <a:avLst/>
                </a:prstGeom>
                <a:noFill/>
                <a:ln w="12700" cap="sq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567" name="Group 277">
                <a:extLst>
                  <a:ext uri="{FF2B5EF4-FFF2-40B4-BE49-F238E27FC236}">
                    <a16:creationId xmlns:a16="http://schemas.microsoft.com/office/drawing/2014/main" id="{9FBB686A-C113-49AF-95A0-1115B272BE1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59" y="2084"/>
                <a:ext cx="1905" cy="134"/>
                <a:chOff x="3515" y="754"/>
                <a:chExt cx="1905" cy="134"/>
              </a:xfrm>
            </p:grpSpPr>
            <p:sp>
              <p:nvSpPr>
                <p:cNvPr id="1904" name="Rectangle 278">
                  <a:extLst>
                    <a:ext uri="{FF2B5EF4-FFF2-40B4-BE49-F238E27FC236}">
                      <a16:creationId xmlns:a16="http://schemas.microsoft.com/office/drawing/2014/main" id="{52D873FD-7B36-4E79-9E6B-547F4D4CF38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30" y="754"/>
                  <a:ext cx="190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p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p"/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>
                    <a:spcBef>
                      <a:spcPct val="20000"/>
                    </a:spcBef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Font typeface="Wingdings" panose="05000000000000000000" pitchFamily="2" charset="2"/>
                    <a:buNone/>
                  </a:pPr>
                  <a:r>
                    <a:rPr lang="en-US" altLang="ko-KR" sz="900"/>
                    <a:t>H</a:t>
                  </a:r>
                </a:p>
              </p:txBody>
            </p:sp>
            <p:sp>
              <p:nvSpPr>
                <p:cNvPr id="1905" name="Rectangle 279">
                  <a:extLst>
                    <a:ext uri="{FF2B5EF4-FFF2-40B4-BE49-F238E27FC236}">
                      <a16:creationId xmlns:a16="http://schemas.microsoft.com/office/drawing/2014/main" id="{769928F9-4298-4621-857A-D5A6B397F8E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39" y="754"/>
                  <a:ext cx="191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p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p"/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>
                    <a:spcBef>
                      <a:spcPct val="20000"/>
                    </a:spcBef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Font typeface="Wingdings" panose="05000000000000000000" pitchFamily="2" charset="2"/>
                    <a:buNone/>
                  </a:pPr>
                  <a:r>
                    <a:rPr lang="en-US" altLang="ko-KR" sz="900"/>
                    <a:t>H</a:t>
                  </a:r>
                </a:p>
              </p:txBody>
            </p:sp>
            <p:sp>
              <p:nvSpPr>
                <p:cNvPr id="1906" name="Rectangle 280">
                  <a:extLst>
                    <a:ext uri="{FF2B5EF4-FFF2-40B4-BE49-F238E27FC236}">
                      <a16:creationId xmlns:a16="http://schemas.microsoft.com/office/drawing/2014/main" id="{17BB3B7B-6EFF-4BE6-AEAD-A206FB9488D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849" y="754"/>
                  <a:ext cx="190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p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p"/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>
                    <a:spcBef>
                      <a:spcPct val="20000"/>
                    </a:spcBef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Font typeface="Wingdings" panose="05000000000000000000" pitchFamily="2" charset="2"/>
                    <a:buNone/>
                  </a:pPr>
                  <a:r>
                    <a:rPr lang="en-US" altLang="ko-KR" sz="900"/>
                    <a:t>B</a:t>
                  </a:r>
                </a:p>
              </p:txBody>
            </p:sp>
            <p:sp>
              <p:nvSpPr>
                <p:cNvPr id="1907" name="Rectangle 281">
                  <a:extLst>
                    <a:ext uri="{FF2B5EF4-FFF2-40B4-BE49-F238E27FC236}">
                      <a16:creationId xmlns:a16="http://schemas.microsoft.com/office/drawing/2014/main" id="{1EE9F556-98D0-4A66-A523-6DF0E8030CC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58" y="754"/>
                  <a:ext cx="191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p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p"/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>
                    <a:spcBef>
                      <a:spcPct val="20000"/>
                    </a:spcBef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Font typeface="Wingdings" panose="05000000000000000000" pitchFamily="2" charset="2"/>
                    <a:buNone/>
                  </a:pPr>
                  <a:r>
                    <a:rPr lang="en-US" altLang="ko-KR" sz="900"/>
                    <a:t>Q</a:t>
                  </a:r>
                </a:p>
              </p:txBody>
            </p:sp>
            <p:sp>
              <p:nvSpPr>
                <p:cNvPr id="1908" name="Rectangle 282">
                  <a:extLst>
                    <a:ext uri="{FF2B5EF4-FFF2-40B4-BE49-F238E27FC236}">
                      <a16:creationId xmlns:a16="http://schemas.microsoft.com/office/drawing/2014/main" id="{91761BAA-0E70-4F16-89FC-3E65A48D8A9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468" y="754"/>
                  <a:ext cx="190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p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p"/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>
                    <a:spcBef>
                      <a:spcPct val="20000"/>
                    </a:spcBef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Font typeface="Wingdings" panose="05000000000000000000" pitchFamily="2" charset="2"/>
                    <a:buNone/>
                  </a:pPr>
                  <a:r>
                    <a:rPr lang="en-US" altLang="ko-KR" sz="900"/>
                    <a:t>R</a:t>
                  </a:r>
                </a:p>
              </p:txBody>
            </p:sp>
            <p:sp>
              <p:nvSpPr>
                <p:cNvPr id="1909" name="Rectangle 283">
                  <a:extLst>
                    <a:ext uri="{FF2B5EF4-FFF2-40B4-BE49-F238E27FC236}">
                      <a16:creationId xmlns:a16="http://schemas.microsoft.com/office/drawing/2014/main" id="{55613D3D-3CAB-4906-B491-2A850E19E7C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77" y="754"/>
                  <a:ext cx="191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p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p"/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>
                    <a:spcBef>
                      <a:spcPct val="20000"/>
                    </a:spcBef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Font typeface="Wingdings" panose="05000000000000000000" pitchFamily="2" charset="2"/>
                    <a:buNone/>
                  </a:pPr>
                  <a:r>
                    <a:rPr lang="en-US" altLang="ko-KR" sz="900"/>
                    <a:t>R</a:t>
                  </a:r>
                </a:p>
              </p:txBody>
            </p:sp>
            <p:sp>
              <p:nvSpPr>
                <p:cNvPr id="1910" name="Rectangle 284">
                  <a:extLst>
                    <a:ext uri="{FF2B5EF4-FFF2-40B4-BE49-F238E27FC236}">
                      <a16:creationId xmlns:a16="http://schemas.microsoft.com/office/drawing/2014/main" id="{1E128579-D4EA-4C04-8A20-A92ED00B492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87" y="754"/>
                  <a:ext cx="190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p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p"/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>
                    <a:spcBef>
                      <a:spcPct val="20000"/>
                    </a:spcBef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Font typeface="Wingdings" panose="05000000000000000000" pitchFamily="2" charset="2"/>
                    <a:buNone/>
                  </a:pPr>
                  <a:r>
                    <a:rPr lang="en-US" altLang="ko-KR" sz="900"/>
                    <a:t>V</a:t>
                  </a:r>
                </a:p>
              </p:txBody>
            </p:sp>
            <p:sp>
              <p:nvSpPr>
                <p:cNvPr id="1911" name="Rectangle 285">
                  <a:extLst>
                    <a:ext uri="{FF2B5EF4-FFF2-40B4-BE49-F238E27FC236}">
                      <a16:creationId xmlns:a16="http://schemas.microsoft.com/office/drawing/2014/main" id="{2713FFF5-A2CC-41D3-BA7A-7C7A4225015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896" y="754"/>
                  <a:ext cx="191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p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p"/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>
                    <a:spcBef>
                      <a:spcPct val="20000"/>
                    </a:spcBef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Font typeface="Wingdings" panose="05000000000000000000" pitchFamily="2" charset="2"/>
                    <a:buNone/>
                  </a:pPr>
                  <a:r>
                    <a:rPr lang="en-US" altLang="ko-KR" sz="900"/>
                    <a:t>E</a:t>
                  </a:r>
                </a:p>
              </p:txBody>
            </p:sp>
            <p:sp>
              <p:nvSpPr>
                <p:cNvPr id="1912" name="Rectangle 286">
                  <a:extLst>
                    <a:ext uri="{FF2B5EF4-FFF2-40B4-BE49-F238E27FC236}">
                      <a16:creationId xmlns:a16="http://schemas.microsoft.com/office/drawing/2014/main" id="{681488FD-BC55-4D3B-B6A2-FFA2A024177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06" y="754"/>
                  <a:ext cx="190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p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p"/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>
                    <a:spcBef>
                      <a:spcPct val="20000"/>
                    </a:spcBef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Font typeface="Wingdings" panose="05000000000000000000" pitchFamily="2" charset="2"/>
                    <a:buNone/>
                  </a:pPr>
                  <a:r>
                    <a:rPr lang="en-US" altLang="ko-KR" sz="900"/>
                    <a:t>D</a:t>
                  </a:r>
                </a:p>
              </p:txBody>
            </p:sp>
            <p:sp>
              <p:nvSpPr>
                <p:cNvPr id="1913" name="Rectangle 287">
                  <a:extLst>
                    <a:ext uri="{FF2B5EF4-FFF2-40B4-BE49-F238E27FC236}">
                      <a16:creationId xmlns:a16="http://schemas.microsoft.com/office/drawing/2014/main" id="{32780035-28C0-4049-A243-2E1EB701BF5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15" y="754"/>
                  <a:ext cx="191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p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p"/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>
                    <a:spcBef>
                      <a:spcPct val="20000"/>
                    </a:spcBef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Font typeface="Wingdings" panose="05000000000000000000" pitchFamily="2" charset="2"/>
                    <a:buNone/>
                  </a:pPr>
                  <a:r>
                    <a:rPr lang="en-US" altLang="ko-KR" sz="900"/>
                    <a:t>N</a:t>
                  </a:r>
                </a:p>
              </p:txBody>
            </p:sp>
            <p:sp>
              <p:nvSpPr>
                <p:cNvPr id="1914" name="Line 288">
                  <a:extLst>
                    <a:ext uri="{FF2B5EF4-FFF2-40B4-BE49-F238E27FC236}">
                      <a16:creationId xmlns:a16="http://schemas.microsoft.com/office/drawing/2014/main" id="{852C5929-AC00-4B1B-9DAD-C3DF9969962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515" y="754"/>
                  <a:ext cx="1905" cy="0"/>
                </a:xfrm>
                <a:prstGeom prst="line">
                  <a:avLst/>
                </a:prstGeom>
                <a:noFill/>
                <a:ln w="12700" cap="sq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915" name="Line 289">
                  <a:extLst>
                    <a:ext uri="{FF2B5EF4-FFF2-40B4-BE49-F238E27FC236}">
                      <a16:creationId xmlns:a16="http://schemas.microsoft.com/office/drawing/2014/main" id="{C7D185A6-D830-448E-A05D-5F7AC91B9FC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515" y="888"/>
                  <a:ext cx="1905" cy="0"/>
                </a:xfrm>
                <a:prstGeom prst="line">
                  <a:avLst/>
                </a:prstGeom>
                <a:noFill/>
                <a:ln w="12700" cap="sq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916" name="Line 290">
                  <a:extLst>
                    <a:ext uri="{FF2B5EF4-FFF2-40B4-BE49-F238E27FC236}">
                      <a16:creationId xmlns:a16="http://schemas.microsoft.com/office/drawing/2014/main" id="{BEF31E85-B45A-472E-9CD5-9920E6CF037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515" y="754"/>
                  <a:ext cx="0" cy="134"/>
                </a:xfrm>
                <a:prstGeom prst="line">
                  <a:avLst/>
                </a:prstGeom>
                <a:noFill/>
                <a:ln w="12700" cap="sq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917" name="Line 291">
                  <a:extLst>
                    <a:ext uri="{FF2B5EF4-FFF2-40B4-BE49-F238E27FC236}">
                      <a16:creationId xmlns:a16="http://schemas.microsoft.com/office/drawing/2014/main" id="{B64E4DED-D001-4EF3-9DBA-47DBA03F039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706" y="754"/>
                  <a:ext cx="0" cy="13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918" name="Line 292">
                  <a:extLst>
                    <a:ext uri="{FF2B5EF4-FFF2-40B4-BE49-F238E27FC236}">
                      <a16:creationId xmlns:a16="http://schemas.microsoft.com/office/drawing/2014/main" id="{326999FF-F89A-4486-8554-F22F216AA29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896" y="754"/>
                  <a:ext cx="0" cy="13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919" name="Line 293">
                  <a:extLst>
                    <a:ext uri="{FF2B5EF4-FFF2-40B4-BE49-F238E27FC236}">
                      <a16:creationId xmlns:a16="http://schemas.microsoft.com/office/drawing/2014/main" id="{F0E0F8EE-E0E7-429C-BFEA-1448DB5A601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087" y="754"/>
                  <a:ext cx="0" cy="13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920" name="Line 294">
                  <a:extLst>
                    <a:ext uri="{FF2B5EF4-FFF2-40B4-BE49-F238E27FC236}">
                      <a16:creationId xmlns:a16="http://schemas.microsoft.com/office/drawing/2014/main" id="{89F3ABBF-05EA-4B50-9B21-2F8F6E15ED4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277" y="754"/>
                  <a:ext cx="0" cy="13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921" name="Line 295">
                  <a:extLst>
                    <a:ext uri="{FF2B5EF4-FFF2-40B4-BE49-F238E27FC236}">
                      <a16:creationId xmlns:a16="http://schemas.microsoft.com/office/drawing/2014/main" id="{350C5B23-017A-4EB1-88DC-167B97B74C7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468" y="754"/>
                  <a:ext cx="0" cy="13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922" name="Line 296">
                  <a:extLst>
                    <a:ext uri="{FF2B5EF4-FFF2-40B4-BE49-F238E27FC236}">
                      <a16:creationId xmlns:a16="http://schemas.microsoft.com/office/drawing/2014/main" id="{118ABFEB-1B66-440E-BC6A-571436ACBB7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658" y="754"/>
                  <a:ext cx="0" cy="13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923" name="Line 297">
                  <a:extLst>
                    <a:ext uri="{FF2B5EF4-FFF2-40B4-BE49-F238E27FC236}">
                      <a16:creationId xmlns:a16="http://schemas.microsoft.com/office/drawing/2014/main" id="{478E44C1-06C5-49B5-B4A4-B8FD7CF89F4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849" y="754"/>
                  <a:ext cx="0" cy="13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924" name="Line 298">
                  <a:extLst>
                    <a:ext uri="{FF2B5EF4-FFF2-40B4-BE49-F238E27FC236}">
                      <a16:creationId xmlns:a16="http://schemas.microsoft.com/office/drawing/2014/main" id="{ABE73502-AE74-4430-B923-EF8E562964E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039" y="754"/>
                  <a:ext cx="0" cy="13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925" name="Line 299">
                  <a:extLst>
                    <a:ext uri="{FF2B5EF4-FFF2-40B4-BE49-F238E27FC236}">
                      <a16:creationId xmlns:a16="http://schemas.microsoft.com/office/drawing/2014/main" id="{E8834ADA-320E-48A2-80CD-DF1D10A8593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30" y="754"/>
                  <a:ext cx="0" cy="13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926" name="Line 300">
                  <a:extLst>
                    <a:ext uri="{FF2B5EF4-FFF2-40B4-BE49-F238E27FC236}">
                      <a16:creationId xmlns:a16="http://schemas.microsoft.com/office/drawing/2014/main" id="{540243C2-004B-48CD-BE6A-86B81113164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420" y="754"/>
                  <a:ext cx="0" cy="134"/>
                </a:xfrm>
                <a:prstGeom prst="line">
                  <a:avLst/>
                </a:prstGeom>
                <a:noFill/>
                <a:ln w="12700" cap="sq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568" name="Group 301">
                <a:extLst>
                  <a:ext uri="{FF2B5EF4-FFF2-40B4-BE49-F238E27FC236}">
                    <a16:creationId xmlns:a16="http://schemas.microsoft.com/office/drawing/2014/main" id="{8D1AF56F-C3BB-4B91-9F96-1FFE4682C33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58" y="2217"/>
                <a:ext cx="1905" cy="134"/>
                <a:chOff x="3515" y="754"/>
                <a:chExt cx="1905" cy="134"/>
              </a:xfrm>
            </p:grpSpPr>
            <p:sp>
              <p:nvSpPr>
                <p:cNvPr id="1881" name="Rectangle 302">
                  <a:extLst>
                    <a:ext uri="{FF2B5EF4-FFF2-40B4-BE49-F238E27FC236}">
                      <a16:creationId xmlns:a16="http://schemas.microsoft.com/office/drawing/2014/main" id="{076DC631-B3B8-45C5-A3BA-C1406F41367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30" y="754"/>
                  <a:ext cx="190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p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p"/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>
                    <a:spcBef>
                      <a:spcPct val="20000"/>
                    </a:spcBef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Font typeface="Wingdings" panose="05000000000000000000" pitchFamily="2" charset="2"/>
                    <a:buNone/>
                  </a:pPr>
                  <a:r>
                    <a:rPr lang="en-US" altLang="ko-KR" sz="900"/>
                    <a:t>H</a:t>
                  </a:r>
                </a:p>
              </p:txBody>
            </p:sp>
            <p:sp>
              <p:nvSpPr>
                <p:cNvPr id="1882" name="Rectangle 303">
                  <a:extLst>
                    <a:ext uri="{FF2B5EF4-FFF2-40B4-BE49-F238E27FC236}">
                      <a16:creationId xmlns:a16="http://schemas.microsoft.com/office/drawing/2014/main" id="{5382D823-C2CE-4820-87EC-4E589D86B1A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39" y="754"/>
                  <a:ext cx="191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p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p"/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>
                    <a:spcBef>
                      <a:spcPct val="20000"/>
                    </a:spcBef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Font typeface="Wingdings" panose="05000000000000000000" pitchFamily="2" charset="2"/>
                    <a:buNone/>
                  </a:pPr>
                  <a:r>
                    <a:rPr lang="en-US" altLang="ko-KR" sz="900"/>
                    <a:t>H</a:t>
                  </a:r>
                </a:p>
              </p:txBody>
            </p:sp>
            <p:sp>
              <p:nvSpPr>
                <p:cNvPr id="1883" name="Rectangle 304">
                  <a:extLst>
                    <a:ext uri="{FF2B5EF4-FFF2-40B4-BE49-F238E27FC236}">
                      <a16:creationId xmlns:a16="http://schemas.microsoft.com/office/drawing/2014/main" id="{6E6F0103-AAB0-4F14-AE24-D2FDA519879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849" y="754"/>
                  <a:ext cx="190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p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p"/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>
                    <a:spcBef>
                      <a:spcPct val="20000"/>
                    </a:spcBef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Font typeface="Wingdings" panose="05000000000000000000" pitchFamily="2" charset="2"/>
                    <a:buNone/>
                  </a:pPr>
                  <a:r>
                    <a:rPr lang="en-US" altLang="ko-KR" sz="900"/>
                    <a:t>B</a:t>
                  </a:r>
                </a:p>
              </p:txBody>
            </p:sp>
            <p:sp>
              <p:nvSpPr>
                <p:cNvPr id="1884" name="Rectangle 305">
                  <a:extLst>
                    <a:ext uri="{FF2B5EF4-FFF2-40B4-BE49-F238E27FC236}">
                      <a16:creationId xmlns:a16="http://schemas.microsoft.com/office/drawing/2014/main" id="{6A875764-4985-4526-8EFD-DF8BD333E35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58" y="754"/>
                  <a:ext cx="191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p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p"/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>
                    <a:spcBef>
                      <a:spcPct val="20000"/>
                    </a:spcBef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Font typeface="Wingdings" panose="05000000000000000000" pitchFamily="2" charset="2"/>
                    <a:buNone/>
                  </a:pPr>
                  <a:r>
                    <a:rPr lang="en-US" altLang="ko-KR" sz="900"/>
                    <a:t>Q</a:t>
                  </a:r>
                </a:p>
              </p:txBody>
            </p:sp>
            <p:sp>
              <p:nvSpPr>
                <p:cNvPr id="1885" name="Rectangle 306">
                  <a:extLst>
                    <a:ext uri="{FF2B5EF4-FFF2-40B4-BE49-F238E27FC236}">
                      <a16:creationId xmlns:a16="http://schemas.microsoft.com/office/drawing/2014/main" id="{B82B77E9-1C88-4593-A918-AFADC72D98E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468" y="754"/>
                  <a:ext cx="190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p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p"/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>
                    <a:spcBef>
                      <a:spcPct val="20000"/>
                    </a:spcBef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Font typeface="Wingdings" panose="05000000000000000000" pitchFamily="2" charset="2"/>
                    <a:buNone/>
                  </a:pPr>
                  <a:r>
                    <a:rPr lang="en-US" altLang="ko-KR" sz="900"/>
                    <a:t>R</a:t>
                  </a:r>
                </a:p>
              </p:txBody>
            </p:sp>
            <p:sp>
              <p:nvSpPr>
                <p:cNvPr id="1886" name="Rectangle 307">
                  <a:extLst>
                    <a:ext uri="{FF2B5EF4-FFF2-40B4-BE49-F238E27FC236}">
                      <a16:creationId xmlns:a16="http://schemas.microsoft.com/office/drawing/2014/main" id="{EEDCDFED-E539-42D1-B58A-8A15AFE4EA5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77" y="754"/>
                  <a:ext cx="191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p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p"/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>
                    <a:spcBef>
                      <a:spcPct val="20000"/>
                    </a:spcBef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Font typeface="Wingdings" panose="05000000000000000000" pitchFamily="2" charset="2"/>
                    <a:buNone/>
                  </a:pPr>
                  <a:r>
                    <a:rPr lang="en-US" altLang="ko-KR" sz="900"/>
                    <a:t>R</a:t>
                  </a:r>
                </a:p>
              </p:txBody>
            </p:sp>
            <p:sp>
              <p:nvSpPr>
                <p:cNvPr id="1887" name="Rectangle 308">
                  <a:extLst>
                    <a:ext uri="{FF2B5EF4-FFF2-40B4-BE49-F238E27FC236}">
                      <a16:creationId xmlns:a16="http://schemas.microsoft.com/office/drawing/2014/main" id="{DBC5E69B-3043-42F5-B745-1DB21544D0C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87" y="754"/>
                  <a:ext cx="190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p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p"/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>
                    <a:spcBef>
                      <a:spcPct val="20000"/>
                    </a:spcBef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Font typeface="Wingdings" panose="05000000000000000000" pitchFamily="2" charset="2"/>
                    <a:buNone/>
                  </a:pPr>
                  <a:r>
                    <a:rPr lang="en-US" altLang="ko-KR" sz="900"/>
                    <a:t>V</a:t>
                  </a:r>
                </a:p>
              </p:txBody>
            </p:sp>
            <p:sp>
              <p:nvSpPr>
                <p:cNvPr id="1888" name="Rectangle 309">
                  <a:extLst>
                    <a:ext uri="{FF2B5EF4-FFF2-40B4-BE49-F238E27FC236}">
                      <a16:creationId xmlns:a16="http://schemas.microsoft.com/office/drawing/2014/main" id="{6E6586D8-6E77-4B98-B171-25855F16AC0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896" y="754"/>
                  <a:ext cx="191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p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p"/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>
                    <a:spcBef>
                      <a:spcPct val="20000"/>
                    </a:spcBef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Font typeface="Wingdings" panose="05000000000000000000" pitchFamily="2" charset="2"/>
                    <a:buNone/>
                  </a:pPr>
                  <a:r>
                    <a:rPr lang="en-US" altLang="ko-KR" sz="900"/>
                    <a:t>E</a:t>
                  </a:r>
                </a:p>
              </p:txBody>
            </p:sp>
            <p:sp>
              <p:nvSpPr>
                <p:cNvPr id="1889" name="Rectangle 310">
                  <a:extLst>
                    <a:ext uri="{FF2B5EF4-FFF2-40B4-BE49-F238E27FC236}">
                      <a16:creationId xmlns:a16="http://schemas.microsoft.com/office/drawing/2014/main" id="{FE3374FC-025C-4C69-B8B0-4522C8EE4F3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06" y="754"/>
                  <a:ext cx="190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p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p"/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>
                    <a:spcBef>
                      <a:spcPct val="20000"/>
                    </a:spcBef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Font typeface="Wingdings" panose="05000000000000000000" pitchFamily="2" charset="2"/>
                    <a:buNone/>
                  </a:pPr>
                  <a:r>
                    <a:rPr lang="en-US" altLang="ko-KR" sz="900"/>
                    <a:t>D</a:t>
                  </a:r>
                </a:p>
              </p:txBody>
            </p:sp>
            <p:sp>
              <p:nvSpPr>
                <p:cNvPr id="1890" name="Rectangle 311">
                  <a:extLst>
                    <a:ext uri="{FF2B5EF4-FFF2-40B4-BE49-F238E27FC236}">
                      <a16:creationId xmlns:a16="http://schemas.microsoft.com/office/drawing/2014/main" id="{2DD654D8-9B87-406A-B6DC-7E9240D30C1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15" y="754"/>
                  <a:ext cx="191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p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p"/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>
                    <a:spcBef>
                      <a:spcPct val="20000"/>
                    </a:spcBef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Font typeface="Wingdings" panose="05000000000000000000" pitchFamily="2" charset="2"/>
                    <a:buNone/>
                  </a:pPr>
                  <a:r>
                    <a:rPr lang="en-US" altLang="ko-KR" sz="900"/>
                    <a:t>N</a:t>
                  </a:r>
                </a:p>
              </p:txBody>
            </p:sp>
            <p:sp>
              <p:nvSpPr>
                <p:cNvPr id="1891" name="Line 312">
                  <a:extLst>
                    <a:ext uri="{FF2B5EF4-FFF2-40B4-BE49-F238E27FC236}">
                      <a16:creationId xmlns:a16="http://schemas.microsoft.com/office/drawing/2014/main" id="{166C79CD-9F19-4830-A026-64A34A3EDBF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515" y="754"/>
                  <a:ext cx="1905" cy="0"/>
                </a:xfrm>
                <a:prstGeom prst="line">
                  <a:avLst/>
                </a:prstGeom>
                <a:noFill/>
                <a:ln w="12700" cap="sq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892" name="Line 313">
                  <a:extLst>
                    <a:ext uri="{FF2B5EF4-FFF2-40B4-BE49-F238E27FC236}">
                      <a16:creationId xmlns:a16="http://schemas.microsoft.com/office/drawing/2014/main" id="{68374BDE-63C3-44AF-A38E-CE790641C26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515" y="888"/>
                  <a:ext cx="1905" cy="0"/>
                </a:xfrm>
                <a:prstGeom prst="line">
                  <a:avLst/>
                </a:prstGeom>
                <a:noFill/>
                <a:ln w="12700" cap="sq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893" name="Line 314">
                  <a:extLst>
                    <a:ext uri="{FF2B5EF4-FFF2-40B4-BE49-F238E27FC236}">
                      <a16:creationId xmlns:a16="http://schemas.microsoft.com/office/drawing/2014/main" id="{B116AC32-8E42-4007-8B33-AE23CCBC784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515" y="754"/>
                  <a:ext cx="0" cy="134"/>
                </a:xfrm>
                <a:prstGeom prst="line">
                  <a:avLst/>
                </a:prstGeom>
                <a:noFill/>
                <a:ln w="12700" cap="sq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894" name="Line 315">
                  <a:extLst>
                    <a:ext uri="{FF2B5EF4-FFF2-40B4-BE49-F238E27FC236}">
                      <a16:creationId xmlns:a16="http://schemas.microsoft.com/office/drawing/2014/main" id="{A008CE19-AFBF-4AF9-B578-B1CED766512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706" y="754"/>
                  <a:ext cx="0" cy="13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895" name="Line 316">
                  <a:extLst>
                    <a:ext uri="{FF2B5EF4-FFF2-40B4-BE49-F238E27FC236}">
                      <a16:creationId xmlns:a16="http://schemas.microsoft.com/office/drawing/2014/main" id="{169B9233-6204-4CFA-B56D-0AE66BF1915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896" y="754"/>
                  <a:ext cx="0" cy="13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896" name="Line 317">
                  <a:extLst>
                    <a:ext uri="{FF2B5EF4-FFF2-40B4-BE49-F238E27FC236}">
                      <a16:creationId xmlns:a16="http://schemas.microsoft.com/office/drawing/2014/main" id="{B5E006BF-967B-49DB-B285-27CBC9A54EF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087" y="754"/>
                  <a:ext cx="0" cy="13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897" name="Line 318">
                  <a:extLst>
                    <a:ext uri="{FF2B5EF4-FFF2-40B4-BE49-F238E27FC236}">
                      <a16:creationId xmlns:a16="http://schemas.microsoft.com/office/drawing/2014/main" id="{386EC487-B4A8-47E7-926F-C0C8AB251E7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277" y="754"/>
                  <a:ext cx="0" cy="13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898" name="Line 319">
                  <a:extLst>
                    <a:ext uri="{FF2B5EF4-FFF2-40B4-BE49-F238E27FC236}">
                      <a16:creationId xmlns:a16="http://schemas.microsoft.com/office/drawing/2014/main" id="{32F363EB-8FBA-408C-B354-7ACD8504F3A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468" y="754"/>
                  <a:ext cx="0" cy="13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899" name="Line 320">
                  <a:extLst>
                    <a:ext uri="{FF2B5EF4-FFF2-40B4-BE49-F238E27FC236}">
                      <a16:creationId xmlns:a16="http://schemas.microsoft.com/office/drawing/2014/main" id="{3EDD85C8-AAF8-43F0-BCA6-6B55981732B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658" y="754"/>
                  <a:ext cx="0" cy="13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900" name="Line 321">
                  <a:extLst>
                    <a:ext uri="{FF2B5EF4-FFF2-40B4-BE49-F238E27FC236}">
                      <a16:creationId xmlns:a16="http://schemas.microsoft.com/office/drawing/2014/main" id="{C888CFC3-2F0E-4DF7-B596-73B36C72F11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849" y="754"/>
                  <a:ext cx="0" cy="13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901" name="Line 322">
                  <a:extLst>
                    <a:ext uri="{FF2B5EF4-FFF2-40B4-BE49-F238E27FC236}">
                      <a16:creationId xmlns:a16="http://schemas.microsoft.com/office/drawing/2014/main" id="{8FF3FA42-E6D4-44B3-8B0B-DB17150C0F4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039" y="754"/>
                  <a:ext cx="0" cy="13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902" name="Line 323">
                  <a:extLst>
                    <a:ext uri="{FF2B5EF4-FFF2-40B4-BE49-F238E27FC236}">
                      <a16:creationId xmlns:a16="http://schemas.microsoft.com/office/drawing/2014/main" id="{6C449FCE-6190-461C-A672-4D98D781432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30" y="754"/>
                  <a:ext cx="0" cy="13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903" name="Line 324">
                  <a:extLst>
                    <a:ext uri="{FF2B5EF4-FFF2-40B4-BE49-F238E27FC236}">
                      <a16:creationId xmlns:a16="http://schemas.microsoft.com/office/drawing/2014/main" id="{D5D29EAE-D7EF-4707-8F97-1520A4870B9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420" y="754"/>
                  <a:ext cx="0" cy="134"/>
                </a:xfrm>
                <a:prstGeom prst="line">
                  <a:avLst/>
                </a:prstGeom>
                <a:noFill/>
                <a:ln w="12700" cap="sq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569" name="Group 325">
                <a:extLst>
                  <a:ext uri="{FF2B5EF4-FFF2-40B4-BE49-F238E27FC236}">
                    <a16:creationId xmlns:a16="http://schemas.microsoft.com/office/drawing/2014/main" id="{52E5BA37-A9A1-45C2-A8DA-69127D3DB4A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58" y="2350"/>
                <a:ext cx="1905" cy="134"/>
                <a:chOff x="3515" y="754"/>
                <a:chExt cx="1905" cy="134"/>
              </a:xfrm>
            </p:grpSpPr>
            <p:sp>
              <p:nvSpPr>
                <p:cNvPr id="1858" name="Rectangle 326">
                  <a:extLst>
                    <a:ext uri="{FF2B5EF4-FFF2-40B4-BE49-F238E27FC236}">
                      <a16:creationId xmlns:a16="http://schemas.microsoft.com/office/drawing/2014/main" id="{E874E65D-1048-4A99-99F3-2DFB57007B3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30" y="754"/>
                  <a:ext cx="190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p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p"/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>
                    <a:spcBef>
                      <a:spcPct val="20000"/>
                    </a:spcBef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Font typeface="Wingdings" panose="05000000000000000000" pitchFamily="2" charset="2"/>
                    <a:buNone/>
                  </a:pPr>
                  <a:r>
                    <a:rPr lang="en-US" altLang="ko-KR" sz="900"/>
                    <a:t>H</a:t>
                  </a:r>
                </a:p>
              </p:txBody>
            </p:sp>
            <p:sp>
              <p:nvSpPr>
                <p:cNvPr id="1859" name="Rectangle 327">
                  <a:extLst>
                    <a:ext uri="{FF2B5EF4-FFF2-40B4-BE49-F238E27FC236}">
                      <a16:creationId xmlns:a16="http://schemas.microsoft.com/office/drawing/2014/main" id="{83C4DB57-7BE6-4D88-B857-045B46F376F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39" y="754"/>
                  <a:ext cx="191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p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p"/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>
                    <a:spcBef>
                      <a:spcPct val="20000"/>
                    </a:spcBef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Font typeface="Wingdings" panose="05000000000000000000" pitchFamily="2" charset="2"/>
                    <a:buNone/>
                  </a:pPr>
                  <a:r>
                    <a:rPr lang="en-US" altLang="ko-KR" sz="900"/>
                    <a:t>H</a:t>
                  </a:r>
                </a:p>
              </p:txBody>
            </p:sp>
            <p:sp>
              <p:nvSpPr>
                <p:cNvPr id="1860" name="Rectangle 328">
                  <a:extLst>
                    <a:ext uri="{FF2B5EF4-FFF2-40B4-BE49-F238E27FC236}">
                      <a16:creationId xmlns:a16="http://schemas.microsoft.com/office/drawing/2014/main" id="{E324D879-2F63-49E1-AC31-2B805FA1AEF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849" y="754"/>
                  <a:ext cx="190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p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p"/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>
                    <a:spcBef>
                      <a:spcPct val="20000"/>
                    </a:spcBef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Font typeface="Wingdings" panose="05000000000000000000" pitchFamily="2" charset="2"/>
                    <a:buNone/>
                  </a:pPr>
                  <a:r>
                    <a:rPr lang="en-US" altLang="ko-KR" sz="900"/>
                    <a:t>B</a:t>
                  </a:r>
                </a:p>
              </p:txBody>
            </p:sp>
            <p:sp>
              <p:nvSpPr>
                <p:cNvPr id="1861" name="Rectangle 329">
                  <a:extLst>
                    <a:ext uri="{FF2B5EF4-FFF2-40B4-BE49-F238E27FC236}">
                      <a16:creationId xmlns:a16="http://schemas.microsoft.com/office/drawing/2014/main" id="{6B52BE5D-5784-4BC5-A664-0F2CC7B504C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58" y="754"/>
                  <a:ext cx="191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p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p"/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>
                    <a:spcBef>
                      <a:spcPct val="20000"/>
                    </a:spcBef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Font typeface="Wingdings" panose="05000000000000000000" pitchFamily="2" charset="2"/>
                    <a:buNone/>
                  </a:pPr>
                  <a:r>
                    <a:rPr lang="en-US" altLang="ko-KR" sz="900"/>
                    <a:t>Q</a:t>
                  </a:r>
                </a:p>
              </p:txBody>
            </p:sp>
            <p:sp>
              <p:nvSpPr>
                <p:cNvPr id="1862" name="Rectangle 330">
                  <a:extLst>
                    <a:ext uri="{FF2B5EF4-FFF2-40B4-BE49-F238E27FC236}">
                      <a16:creationId xmlns:a16="http://schemas.microsoft.com/office/drawing/2014/main" id="{7F770FF0-0900-46BA-88B8-57B495B38AB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468" y="754"/>
                  <a:ext cx="190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p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p"/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>
                    <a:spcBef>
                      <a:spcPct val="20000"/>
                    </a:spcBef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Font typeface="Wingdings" panose="05000000000000000000" pitchFamily="2" charset="2"/>
                    <a:buNone/>
                  </a:pPr>
                  <a:r>
                    <a:rPr lang="en-US" altLang="ko-KR" sz="900"/>
                    <a:t>R</a:t>
                  </a:r>
                </a:p>
              </p:txBody>
            </p:sp>
            <p:sp>
              <p:nvSpPr>
                <p:cNvPr id="1863" name="Rectangle 331">
                  <a:extLst>
                    <a:ext uri="{FF2B5EF4-FFF2-40B4-BE49-F238E27FC236}">
                      <a16:creationId xmlns:a16="http://schemas.microsoft.com/office/drawing/2014/main" id="{3C7B8DD4-130C-4250-905E-42693DEA43A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77" y="754"/>
                  <a:ext cx="191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p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p"/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>
                    <a:spcBef>
                      <a:spcPct val="20000"/>
                    </a:spcBef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Font typeface="Wingdings" panose="05000000000000000000" pitchFamily="2" charset="2"/>
                    <a:buNone/>
                  </a:pPr>
                  <a:r>
                    <a:rPr lang="en-US" altLang="ko-KR" sz="900"/>
                    <a:t>R</a:t>
                  </a:r>
                </a:p>
              </p:txBody>
            </p:sp>
            <p:sp>
              <p:nvSpPr>
                <p:cNvPr id="1864" name="Rectangle 332">
                  <a:extLst>
                    <a:ext uri="{FF2B5EF4-FFF2-40B4-BE49-F238E27FC236}">
                      <a16:creationId xmlns:a16="http://schemas.microsoft.com/office/drawing/2014/main" id="{C008401E-1B84-4E26-AAB5-EDBD0EA0C91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87" y="754"/>
                  <a:ext cx="190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p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p"/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>
                    <a:spcBef>
                      <a:spcPct val="20000"/>
                    </a:spcBef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Font typeface="Wingdings" panose="05000000000000000000" pitchFamily="2" charset="2"/>
                    <a:buNone/>
                  </a:pPr>
                  <a:r>
                    <a:rPr lang="en-US" altLang="ko-KR" sz="900"/>
                    <a:t>V</a:t>
                  </a:r>
                </a:p>
              </p:txBody>
            </p:sp>
            <p:sp>
              <p:nvSpPr>
                <p:cNvPr id="1865" name="Rectangle 333">
                  <a:extLst>
                    <a:ext uri="{FF2B5EF4-FFF2-40B4-BE49-F238E27FC236}">
                      <a16:creationId xmlns:a16="http://schemas.microsoft.com/office/drawing/2014/main" id="{48F4C3D8-C669-4240-B40C-A41DC40A402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896" y="754"/>
                  <a:ext cx="191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p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p"/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>
                    <a:spcBef>
                      <a:spcPct val="20000"/>
                    </a:spcBef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Font typeface="Wingdings" panose="05000000000000000000" pitchFamily="2" charset="2"/>
                    <a:buNone/>
                  </a:pPr>
                  <a:r>
                    <a:rPr lang="en-US" altLang="ko-KR" sz="900"/>
                    <a:t>E</a:t>
                  </a:r>
                </a:p>
              </p:txBody>
            </p:sp>
            <p:sp>
              <p:nvSpPr>
                <p:cNvPr id="1866" name="Rectangle 334">
                  <a:extLst>
                    <a:ext uri="{FF2B5EF4-FFF2-40B4-BE49-F238E27FC236}">
                      <a16:creationId xmlns:a16="http://schemas.microsoft.com/office/drawing/2014/main" id="{18FB3E8A-DA74-4067-8136-81FA545CBB9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06" y="754"/>
                  <a:ext cx="190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p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p"/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>
                    <a:spcBef>
                      <a:spcPct val="20000"/>
                    </a:spcBef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Font typeface="Wingdings" panose="05000000000000000000" pitchFamily="2" charset="2"/>
                    <a:buNone/>
                  </a:pPr>
                  <a:r>
                    <a:rPr lang="en-US" altLang="ko-KR" sz="900"/>
                    <a:t>D</a:t>
                  </a:r>
                </a:p>
              </p:txBody>
            </p:sp>
            <p:sp>
              <p:nvSpPr>
                <p:cNvPr id="1867" name="Rectangle 335">
                  <a:extLst>
                    <a:ext uri="{FF2B5EF4-FFF2-40B4-BE49-F238E27FC236}">
                      <a16:creationId xmlns:a16="http://schemas.microsoft.com/office/drawing/2014/main" id="{B1B09EA3-0BBD-4632-82EE-BB5804D743E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15" y="754"/>
                  <a:ext cx="191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p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p"/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>
                    <a:spcBef>
                      <a:spcPct val="20000"/>
                    </a:spcBef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Font typeface="Wingdings" panose="05000000000000000000" pitchFamily="2" charset="2"/>
                    <a:buNone/>
                  </a:pPr>
                  <a:r>
                    <a:rPr lang="en-US" altLang="ko-KR" sz="900"/>
                    <a:t>N</a:t>
                  </a:r>
                </a:p>
              </p:txBody>
            </p:sp>
            <p:sp>
              <p:nvSpPr>
                <p:cNvPr id="1868" name="Line 336">
                  <a:extLst>
                    <a:ext uri="{FF2B5EF4-FFF2-40B4-BE49-F238E27FC236}">
                      <a16:creationId xmlns:a16="http://schemas.microsoft.com/office/drawing/2014/main" id="{81354A29-A5EA-488C-B8BB-13AC0E1AA97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515" y="754"/>
                  <a:ext cx="1905" cy="0"/>
                </a:xfrm>
                <a:prstGeom prst="line">
                  <a:avLst/>
                </a:prstGeom>
                <a:noFill/>
                <a:ln w="12700" cap="sq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869" name="Line 337">
                  <a:extLst>
                    <a:ext uri="{FF2B5EF4-FFF2-40B4-BE49-F238E27FC236}">
                      <a16:creationId xmlns:a16="http://schemas.microsoft.com/office/drawing/2014/main" id="{7EBACDF3-3451-4737-94F2-ED4CBE03FAF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515" y="888"/>
                  <a:ext cx="1905" cy="0"/>
                </a:xfrm>
                <a:prstGeom prst="line">
                  <a:avLst/>
                </a:prstGeom>
                <a:noFill/>
                <a:ln w="12700" cap="sq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870" name="Line 338">
                  <a:extLst>
                    <a:ext uri="{FF2B5EF4-FFF2-40B4-BE49-F238E27FC236}">
                      <a16:creationId xmlns:a16="http://schemas.microsoft.com/office/drawing/2014/main" id="{4D14BC01-2C0E-4500-B678-E828B1F8739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515" y="754"/>
                  <a:ext cx="0" cy="134"/>
                </a:xfrm>
                <a:prstGeom prst="line">
                  <a:avLst/>
                </a:prstGeom>
                <a:noFill/>
                <a:ln w="12700" cap="sq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871" name="Line 339">
                  <a:extLst>
                    <a:ext uri="{FF2B5EF4-FFF2-40B4-BE49-F238E27FC236}">
                      <a16:creationId xmlns:a16="http://schemas.microsoft.com/office/drawing/2014/main" id="{70E8BA80-0CD5-4654-8599-5A00A756F79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706" y="754"/>
                  <a:ext cx="0" cy="13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872" name="Line 340">
                  <a:extLst>
                    <a:ext uri="{FF2B5EF4-FFF2-40B4-BE49-F238E27FC236}">
                      <a16:creationId xmlns:a16="http://schemas.microsoft.com/office/drawing/2014/main" id="{44F789FA-1848-4CA3-BAAD-99416A7EF27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896" y="754"/>
                  <a:ext cx="0" cy="13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873" name="Line 341">
                  <a:extLst>
                    <a:ext uri="{FF2B5EF4-FFF2-40B4-BE49-F238E27FC236}">
                      <a16:creationId xmlns:a16="http://schemas.microsoft.com/office/drawing/2014/main" id="{E6E08879-9080-4B2C-9EB1-ACE54E32F1C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087" y="754"/>
                  <a:ext cx="0" cy="13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874" name="Line 342">
                  <a:extLst>
                    <a:ext uri="{FF2B5EF4-FFF2-40B4-BE49-F238E27FC236}">
                      <a16:creationId xmlns:a16="http://schemas.microsoft.com/office/drawing/2014/main" id="{A5743CE3-CF53-4463-ADC1-5A8A8014A84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277" y="754"/>
                  <a:ext cx="0" cy="13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875" name="Line 343">
                  <a:extLst>
                    <a:ext uri="{FF2B5EF4-FFF2-40B4-BE49-F238E27FC236}">
                      <a16:creationId xmlns:a16="http://schemas.microsoft.com/office/drawing/2014/main" id="{C9710EB7-2A9F-4ABA-8BA4-1B3A068ABB2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468" y="754"/>
                  <a:ext cx="0" cy="13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876" name="Line 344">
                  <a:extLst>
                    <a:ext uri="{FF2B5EF4-FFF2-40B4-BE49-F238E27FC236}">
                      <a16:creationId xmlns:a16="http://schemas.microsoft.com/office/drawing/2014/main" id="{1DD96911-0E53-4721-B32B-35F5EEFA55C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658" y="754"/>
                  <a:ext cx="0" cy="13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877" name="Line 345">
                  <a:extLst>
                    <a:ext uri="{FF2B5EF4-FFF2-40B4-BE49-F238E27FC236}">
                      <a16:creationId xmlns:a16="http://schemas.microsoft.com/office/drawing/2014/main" id="{E03DA917-8EA6-42FF-B2D9-B282288AB08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849" y="754"/>
                  <a:ext cx="0" cy="13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878" name="Line 346">
                  <a:extLst>
                    <a:ext uri="{FF2B5EF4-FFF2-40B4-BE49-F238E27FC236}">
                      <a16:creationId xmlns:a16="http://schemas.microsoft.com/office/drawing/2014/main" id="{19D70F46-944A-463B-84A6-75E11767362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039" y="754"/>
                  <a:ext cx="0" cy="13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879" name="Line 347">
                  <a:extLst>
                    <a:ext uri="{FF2B5EF4-FFF2-40B4-BE49-F238E27FC236}">
                      <a16:creationId xmlns:a16="http://schemas.microsoft.com/office/drawing/2014/main" id="{FBC95BA9-5CBC-4895-B45A-F171D504F91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30" y="754"/>
                  <a:ext cx="0" cy="13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880" name="Line 348">
                  <a:extLst>
                    <a:ext uri="{FF2B5EF4-FFF2-40B4-BE49-F238E27FC236}">
                      <a16:creationId xmlns:a16="http://schemas.microsoft.com/office/drawing/2014/main" id="{2EC24AAA-A105-4360-9D28-784B55FA333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420" y="754"/>
                  <a:ext cx="0" cy="134"/>
                </a:xfrm>
                <a:prstGeom prst="line">
                  <a:avLst/>
                </a:prstGeom>
                <a:noFill/>
                <a:ln w="12700" cap="sq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570" name="Group 349">
                <a:extLst>
                  <a:ext uri="{FF2B5EF4-FFF2-40B4-BE49-F238E27FC236}">
                    <a16:creationId xmlns:a16="http://schemas.microsoft.com/office/drawing/2014/main" id="{784A1F84-E959-4D4F-BFC5-1C02302C6A1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58" y="2483"/>
                <a:ext cx="1905" cy="134"/>
                <a:chOff x="3515" y="754"/>
                <a:chExt cx="1905" cy="134"/>
              </a:xfrm>
            </p:grpSpPr>
            <p:sp>
              <p:nvSpPr>
                <p:cNvPr id="1835" name="Rectangle 350">
                  <a:extLst>
                    <a:ext uri="{FF2B5EF4-FFF2-40B4-BE49-F238E27FC236}">
                      <a16:creationId xmlns:a16="http://schemas.microsoft.com/office/drawing/2014/main" id="{1637E704-638B-45C0-B006-548237C0012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30" y="754"/>
                  <a:ext cx="190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p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p"/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>
                    <a:spcBef>
                      <a:spcPct val="20000"/>
                    </a:spcBef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Font typeface="Wingdings" panose="05000000000000000000" pitchFamily="2" charset="2"/>
                    <a:buNone/>
                  </a:pPr>
                  <a:r>
                    <a:rPr lang="en-US" altLang="ko-KR" sz="900"/>
                    <a:t>H</a:t>
                  </a:r>
                </a:p>
              </p:txBody>
            </p:sp>
            <p:sp>
              <p:nvSpPr>
                <p:cNvPr id="1836" name="Rectangle 351">
                  <a:extLst>
                    <a:ext uri="{FF2B5EF4-FFF2-40B4-BE49-F238E27FC236}">
                      <a16:creationId xmlns:a16="http://schemas.microsoft.com/office/drawing/2014/main" id="{A2C6F108-F6C0-457E-B6FE-3DF78FFFA03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39" y="754"/>
                  <a:ext cx="191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p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p"/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>
                    <a:spcBef>
                      <a:spcPct val="20000"/>
                    </a:spcBef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Font typeface="Wingdings" panose="05000000000000000000" pitchFamily="2" charset="2"/>
                    <a:buNone/>
                  </a:pPr>
                  <a:r>
                    <a:rPr lang="en-US" altLang="ko-KR" sz="900"/>
                    <a:t>H</a:t>
                  </a:r>
                </a:p>
              </p:txBody>
            </p:sp>
            <p:sp>
              <p:nvSpPr>
                <p:cNvPr id="1837" name="Rectangle 352">
                  <a:extLst>
                    <a:ext uri="{FF2B5EF4-FFF2-40B4-BE49-F238E27FC236}">
                      <a16:creationId xmlns:a16="http://schemas.microsoft.com/office/drawing/2014/main" id="{5AA09A7D-03C1-4219-873C-DE5C36C5CE6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849" y="754"/>
                  <a:ext cx="190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p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p"/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>
                    <a:spcBef>
                      <a:spcPct val="20000"/>
                    </a:spcBef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Font typeface="Wingdings" panose="05000000000000000000" pitchFamily="2" charset="2"/>
                    <a:buNone/>
                  </a:pPr>
                  <a:r>
                    <a:rPr lang="en-US" altLang="ko-KR" sz="900"/>
                    <a:t>B</a:t>
                  </a:r>
                </a:p>
              </p:txBody>
            </p:sp>
            <p:sp>
              <p:nvSpPr>
                <p:cNvPr id="1838" name="Rectangle 353">
                  <a:extLst>
                    <a:ext uri="{FF2B5EF4-FFF2-40B4-BE49-F238E27FC236}">
                      <a16:creationId xmlns:a16="http://schemas.microsoft.com/office/drawing/2014/main" id="{940DADE8-1646-4C23-BFA8-2BC82BA936A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58" y="754"/>
                  <a:ext cx="191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p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p"/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>
                    <a:spcBef>
                      <a:spcPct val="20000"/>
                    </a:spcBef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Font typeface="Wingdings" panose="05000000000000000000" pitchFamily="2" charset="2"/>
                    <a:buNone/>
                  </a:pPr>
                  <a:r>
                    <a:rPr lang="en-US" altLang="ko-KR" sz="900"/>
                    <a:t>Q</a:t>
                  </a:r>
                </a:p>
              </p:txBody>
            </p:sp>
            <p:sp>
              <p:nvSpPr>
                <p:cNvPr id="1839" name="Rectangle 354">
                  <a:extLst>
                    <a:ext uri="{FF2B5EF4-FFF2-40B4-BE49-F238E27FC236}">
                      <a16:creationId xmlns:a16="http://schemas.microsoft.com/office/drawing/2014/main" id="{6F151170-2DAD-4DA6-8A33-2CDCF5565C6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468" y="754"/>
                  <a:ext cx="190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p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p"/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>
                    <a:spcBef>
                      <a:spcPct val="20000"/>
                    </a:spcBef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Font typeface="Wingdings" panose="05000000000000000000" pitchFamily="2" charset="2"/>
                    <a:buNone/>
                  </a:pPr>
                  <a:r>
                    <a:rPr lang="en-US" altLang="ko-KR" sz="900"/>
                    <a:t>R</a:t>
                  </a:r>
                </a:p>
              </p:txBody>
            </p:sp>
            <p:sp>
              <p:nvSpPr>
                <p:cNvPr id="1840" name="Rectangle 355">
                  <a:extLst>
                    <a:ext uri="{FF2B5EF4-FFF2-40B4-BE49-F238E27FC236}">
                      <a16:creationId xmlns:a16="http://schemas.microsoft.com/office/drawing/2014/main" id="{775E2469-9B43-4FBD-9658-4E95556CCDA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77" y="754"/>
                  <a:ext cx="191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p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p"/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>
                    <a:spcBef>
                      <a:spcPct val="20000"/>
                    </a:spcBef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Font typeface="Wingdings" panose="05000000000000000000" pitchFamily="2" charset="2"/>
                    <a:buNone/>
                  </a:pPr>
                  <a:r>
                    <a:rPr lang="en-US" altLang="ko-KR" sz="900"/>
                    <a:t>R</a:t>
                  </a:r>
                </a:p>
              </p:txBody>
            </p:sp>
            <p:sp>
              <p:nvSpPr>
                <p:cNvPr id="1841" name="Rectangle 356">
                  <a:extLst>
                    <a:ext uri="{FF2B5EF4-FFF2-40B4-BE49-F238E27FC236}">
                      <a16:creationId xmlns:a16="http://schemas.microsoft.com/office/drawing/2014/main" id="{1A93B425-C767-4184-95A7-8D4FEF860B5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87" y="754"/>
                  <a:ext cx="190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p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p"/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>
                    <a:spcBef>
                      <a:spcPct val="20000"/>
                    </a:spcBef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Font typeface="Wingdings" panose="05000000000000000000" pitchFamily="2" charset="2"/>
                    <a:buNone/>
                  </a:pPr>
                  <a:r>
                    <a:rPr lang="en-US" altLang="ko-KR" sz="900"/>
                    <a:t>V</a:t>
                  </a:r>
                </a:p>
              </p:txBody>
            </p:sp>
            <p:sp>
              <p:nvSpPr>
                <p:cNvPr id="1842" name="Rectangle 357">
                  <a:extLst>
                    <a:ext uri="{FF2B5EF4-FFF2-40B4-BE49-F238E27FC236}">
                      <a16:creationId xmlns:a16="http://schemas.microsoft.com/office/drawing/2014/main" id="{1CA27506-5D94-4562-9B6F-37F1911DD15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896" y="754"/>
                  <a:ext cx="191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p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p"/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>
                    <a:spcBef>
                      <a:spcPct val="20000"/>
                    </a:spcBef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Font typeface="Wingdings" panose="05000000000000000000" pitchFamily="2" charset="2"/>
                    <a:buNone/>
                  </a:pPr>
                  <a:r>
                    <a:rPr lang="en-US" altLang="ko-KR" sz="900"/>
                    <a:t>E</a:t>
                  </a:r>
                </a:p>
              </p:txBody>
            </p:sp>
            <p:sp>
              <p:nvSpPr>
                <p:cNvPr id="1843" name="Rectangle 358">
                  <a:extLst>
                    <a:ext uri="{FF2B5EF4-FFF2-40B4-BE49-F238E27FC236}">
                      <a16:creationId xmlns:a16="http://schemas.microsoft.com/office/drawing/2014/main" id="{C540A847-6CD1-4097-96D2-6E1714EA185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06" y="754"/>
                  <a:ext cx="190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p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p"/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>
                    <a:spcBef>
                      <a:spcPct val="20000"/>
                    </a:spcBef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Font typeface="Wingdings" panose="05000000000000000000" pitchFamily="2" charset="2"/>
                    <a:buNone/>
                  </a:pPr>
                  <a:r>
                    <a:rPr lang="en-US" altLang="ko-KR" sz="900"/>
                    <a:t>D</a:t>
                  </a:r>
                </a:p>
              </p:txBody>
            </p:sp>
            <p:sp>
              <p:nvSpPr>
                <p:cNvPr id="1844" name="Rectangle 359">
                  <a:extLst>
                    <a:ext uri="{FF2B5EF4-FFF2-40B4-BE49-F238E27FC236}">
                      <a16:creationId xmlns:a16="http://schemas.microsoft.com/office/drawing/2014/main" id="{36724B50-C3FF-44E7-B79A-A3793C836CE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15" y="754"/>
                  <a:ext cx="191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p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p"/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>
                    <a:spcBef>
                      <a:spcPct val="20000"/>
                    </a:spcBef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Font typeface="Wingdings" panose="05000000000000000000" pitchFamily="2" charset="2"/>
                    <a:buNone/>
                  </a:pPr>
                  <a:r>
                    <a:rPr lang="en-US" altLang="ko-KR" sz="900"/>
                    <a:t>N</a:t>
                  </a:r>
                </a:p>
              </p:txBody>
            </p:sp>
            <p:sp>
              <p:nvSpPr>
                <p:cNvPr id="1845" name="Line 360">
                  <a:extLst>
                    <a:ext uri="{FF2B5EF4-FFF2-40B4-BE49-F238E27FC236}">
                      <a16:creationId xmlns:a16="http://schemas.microsoft.com/office/drawing/2014/main" id="{472D8065-127F-41EB-BF3D-2C1CAAE8C3B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515" y="754"/>
                  <a:ext cx="1905" cy="0"/>
                </a:xfrm>
                <a:prstGeom prst="line">
                  <a:avLst/>
                </a:prstGeom>
                <a:noFill/>
                <a:ln w="12700" cap="sq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846" name="Line 361">
                  <a:extLst>
                    <a:ext uri="{FF2B5EF4-FFF2-40B4-BE49-F238E27FC236}">
                      <a16:creationId xmlns:a16="http://schemas.microsoft.com/office/drawing/2014/main" id="{ACF64D27-FE16-4091-AAE7-DB950A48DF2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515" y="888"/>
                  <a:ext cx="1905" cy="0"/>
                </a:xfrm>
                <a:prstGeom prst="line">
                  <a:avLst/>
                </a:prstGeom>
                <a:noFill/>
                <a:ln w="12700" cap="sq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847" name="Line 362">
                  <a:extLst>
                    <a:ext uri="{FF2B5EF4-FFF2-40B4-BE49-F238E27FC236}">
                      <a16:creationId xmlns:a16="http://schemas.microsoft.com/office/drawing/2014/main" id="{65A7A8BD-72E7-4554-8A17-376277F3217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515" y="754"/>
                  <a:ext cx="0" cy="134"/>
                </a:xfrm>
                <a:prstGeom prst="line">
                  <a:avLst/>
                </a:prstGeom>
                <a:noFill/>
                <a:ln w="12700" cap="sq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848" name="Line 363">
                  <a:extLst>
                    <a:ext uri="{FF2B5EF4-FFF2-40B4-BE49-F238E27FC236}">
                      <a16:creationId xmlns:a16="http://schemas.microsoft.com/office/drawing/2014/main" id="{D991E29A-9C37-4FCC-8705-DCF03B8F6CB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706" y="754"/>
                  <a:ext cx="0" cy="13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849" name="Line 364">
                  <a:extLst>
                    <a:ext uri="{FF2B5EF4-FFF2-40B4-BE49-F238E27FC236}">
                      <a16:creationId xmlns:a16="http://schemas.microsoft.com/office/drawing/2014/main" id="{0D81B851-1BBD-41D0-B4B0-6A35914F2A1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896" y="754"/>
                  <a:ext cx="0" cy="13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850" name="Line 365">
                  <a:extLst>
                    <a:ext uri="{FF2B5EF4-FFF2-40B4-BE49-F238E27FC236}">
                      <a16:creationId xmlns:a16="http://schemas.microsoft.com/office/drawing/2014/main" id="{B6F2781D-F2C7-411D-A7EF-379C38C52C9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087" y="754"/>
                  <a:ext cx="0" cy="13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851" name="Line 366">
                  <a:extLst>
                    <a:ext uri="{FF2B5EF4-FFF2-40B4-BE49-F238E27FC236}">
                      <a16:creationId xmlns:a16="http://schemas.microsoft.com/office/drawing/2014/main" id="{6238C462-0E3D-42DD-A65D-5ACA6C5D1C5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277" y="754"/>
                  <a:ext cx="0" cy="13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852" name="Line 367">
                  <a:extLst>
                    <a:ext uri="{FF2B5EF4-FFF2-40B4-BE49-F238E27FC236}">
                      <a16:creationId xmlns:a16="http://schemas.microsoft.com/office/drawing/2014/main" id="{2BEB77E4-3F4D-4008-97DD-5DFEF35E502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468" y="754"/>
                  <a:ext cx="0" cy="13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853" name="Line 368">
                  <a:extLst>
                    <a:ext uri="{FF2B5EF4-FFF2-40B4-BE49-F238E27FC236}">
                      <a16:creationId xmlns:a16="http://schemas.microsoft.com/office/drawing/2014/main" id="{F6638735-418B-41C9-88A6-7701BA48B40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658" y="754"/>
                  <a:ext cx="0" cy="13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854" name="Line 369">
                  <a:extLst>
                    <a:ext uri="{FF2B5EF4-FFF2-40B4-BE49-F238E27FC236}">
                      <a16:creationId xmlns:a16="http://schemas.microsoft.com/office/drawing/2014/main" id="{2605A38E-00E2-4BBF-8C39-451AACB289F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849" y="754"/>
                  <a:ext cx="0" cy="13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855" name="Line 370">
                  <a:extLst>
                    <a:ext uri="{FF2B5EF4-FFF2-40B4-BE49-F238E27FC236}">
                      <a16:creationId xmlns:a16="http://schemas.microsoft.com/office/drawing/2014/main" id="{E0C2098C-B8BF-4FAE-A9E1-622D67884C7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039" y="754"/>
                  <a:ext cx="0" cy="13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856" name="Line 371">
                  <a:extLst>
                    <a:ext uri="{FF2B5EF4-FFF2-40B4-BE49-F238E27FC236}">
                      <a16:creationId xmlns:a16="http://schemas.microsoft.com/office/drawing/2014/main" id="{FD91289C-5601-4C0A-84FE-605E6DDE7B0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30" y="754"/>
                  <a:ext cx="0" cy="13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857" name="Line 372">
                  <a:extLst>
                    <a:ext uri="{FF2B5EF4-FFF2-40B4-BE49-F238E27FC236}">
                      <a16:creationId xmlns:a16="http://schemas.microsoft.com/office/drawing/2014/main" id="{949698DE-61DC-480B-9F5E-D8F7B9B1B84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420" y="754"/>
                  <a:ext cx="0" cy="134"/>
                </a:xfrm>
                <a:prstGeom prst="line">
                  <a:avLst/>
                </a:prstGeom>
                <a:noFill/>
                <a:ln w="12700" cap="sq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571" name="Group 373">
                <a:extLst>
                  <a:ext uri="{FF2B5EF4-FFF2-40B4-BE49-F238E27FC236}">
                    <a16:creationId xmlns:a16="http://schemas.microsoft.com/office/drawing/2014/main" id="{555A7738-B360-4FBF-B92D-1DF7ACAB3DC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58" y="2616"/>
                <a:ext cx="1905" cy="134"/>
                <a:chOff x="3515" y="754"/>
                <a:chExt cx="1905" cy="134"/>
              </a:xfrm>
            </p:grpSpPr>
            <p:sp>
              <p:nvSpPr>
                <p:cNvPr id="1812" name="Rectangle 374">
                  <a:extLst>
                    <a:ext uri="{FF2B5EF4-FFF2-40B4-BE49-F238E27FC236}">
                      <a16:creationId xmlns:a16="http://schemas.microsoft.com/office/drawing/2014/main" id="{8D21FF77-5DF4-408F-AD1A-A3846B5C20E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30" y="754"/>
                  <a:ext cx="190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p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p"/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>
                    <a:spcBef>
                      <a:spcPct val="20000"/>
                    </a:spcBef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Font typeface="Wingdings" panose="05000000000000000000" pitchFamily="2" charset="2"/>
                    <a:buNone/>
                  </a:pPr>
                  <a:r>
                    <a:rPr lang="en-US" altLang="ko-KR" sz="900"/>
                    <a:t>H</a:t>
                  </a:r>
                </a:p>
              </p:txBody>
            </p:sp>
            <p:sp>
              <p:nvSpPr>
                <p:cNvPr id="1813" name="Rectangle 375">
                  <a:extLst>
                    <a:ext uri="{FF2B5EF4-FFF2-40B4-BE49-F238E27FC236}">
                      <a16:creationId xmlns:a16="http://schemas.microsoft.com/office/drawing/2014/main" id="{B9306C31-15CF-477D-9F4E-7798EF8062C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39" y="754"/>
                  <a:ext cx="191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p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p"/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>
                    <a:spcBef>
                      <a:spcPct val="20000"/>
                    </a:spcBef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Font typeface="Wingdings" panose="05000000000000000000" pitchFamily="2" charset="2"/>
                    <a:buNone/>
                  </a:pPr>
                  <a:r>
                    <a:rPr lang="en-US" altLang="ko-KR" sz="900"/>
                    <a:t>H</a:t>
                  </a:r>
                </a:p>
              </p:txBody>
            </p:sp>
            <p:sp>
              <p:nvSpPr>
                <p:cNvPr id="1814" name="Rectangle 376">
                  <a:extLst>
                    <a:ext uri="{FF2B5EF4-FFF2-40B4-BE49-F238E27FC236}">
                      <a16:creationId xmlns:a16="http://schemas.microsoft.com/office/drawing/2014/main" id="{00AAA14F-FEE7-42D4-A986-BAE6F2E99B7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849" y="754"/>
                  <a:ext cx="190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p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p"/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>
                    <a:spcBef>
                      <a:spcPct val="20000"/>
                    </a:spcBef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Font typeface="Wingdings" panose="05000000000000000000" pitchFamily="2" charset="2"/>
                    <a:buNone/>
                  </a:pPr>
                  <a:r>
                    <a:rPr lang="en-US" altLang="ko-KR" sz="900"/>
                    <a:t>B</a:t>
                  </a:r>
                </a:p>
              </p:txBody>
            </p:sp>
            <p:sp>
              <p:nvSpPr>
                <p:cNvPr id="1815" name="Rectangle 377">
                  <a:extLst>
                    <a:ext uri="{FF2B5EF4-FFF2-40B4-BE49-F238E27FC236}">
                      <a16:creationId xmlns:a16="http://schemas.microsoft.com/office/drawing/2014/main" id="{CE1AC0D3-2A2D-46B2-90FA-A77935C41FC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58" y="754"/>
                  <a:ext cx="191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p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p"/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>
                    <a:spcBef>
                      <a:spcPct val="20000"/>
                    </a:spcBef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Font typeface="Wingdings" panose="05000000000000000000" pitchFamily="2" charset="2"/>
                    <a:buNone/>
                  </a:pPr>
                  <a:r>
                    <a:rPr lang="en-US" altLang="ko-KR" sz="900"/>
                    <a:t>Q</a:t>
                  </a:r>
                </a:p>
              </p:txBody>
            </p:sp>
            <p:sp>
              <p:nvSpPr>
                <p:cNvPr id="1816" name="Rectangle 378">
                  <a:extLst>
                    <a:ext uri="{FF2B5EF4-FFF2-40B4-BE49-F238E27FC236}">
                      <a16:creationId xmlns:a16="http://schemas.microsoft.com/office/drawing/2014/main" id="{D644E31B-21EE-4818-973C-7E1A62D426B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468" y="754"/>
                  <a:ext cx="190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p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p"/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>
                    <a:spcBef>
                      <a:spcPct val="20000"/>
                    </a:spcBef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Font typeface="Wingdings" panose="05000000000000000000" pitchFamily="2" charset="2"/>
                    <a:buNone/>
                  </a:pPr>
                  <a:r>
                    <a:rPr lang="en-US" altLang="ko-KR" sz="900"/>
                    <a:t>R</a:t>
                  </a:r>
                </a:p>
              </p:txBody>
            </p:sp>
            <p:sp>
              <p:nvSpPr>
                <p:cNvPr id="1817" name="Rectangle 379">
                  <a:extLst>
                    <a:ext uri="{FF2B5EF4-FFF2-40B4-BE49-F238E27FC236}">
                      <a16:creationId xmlns:a16="http://schemas.microsoft.com/office/drawing/2014/main" id="{1C6A2CDB-3DE7-4702-A584-42157649A6D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77" y="754"/>
                  <a:ext cx="191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p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p"/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>
                    <a:spcBef>
                      <a:spcPct val="20000"/>
                    </a:spcBef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Font typeface="Wingdings" panose="05000000000000000000" pitchFamily="2" charset="2"/>
                    <a:buNone/>
                  </a:pPr>
                  <a:r>
                    <a:rPr lang="en-US" altLang="ko-KR" sz="900"/>
                    <a:t>R</a:t>
                  </a:r>
                </a:p>
              </p:txBody>
            </p:sp>
            <p:sp>
              <p:nvSpPr>
                <p:cNvPr id="1818" name="Rectangle 380">
                  <a:extLst>
                    <a:ext uri="{FF2B5EF4-FFF2-40B4-BE49-F238E27FC236}">
                      <a16:creationId xmlns:a16="http://schemas.microsoft.com/office/drawing/2014/main" id="{E84655CE-20DB-4E5B-A5C2-642EC4905F6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87" y="754"/>
                  <a:ext cx="190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p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p"/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>
                    <a:spcBef>
                      <a:spcPct val="20000"/>
                    </a:spcBef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Font typeface="Wingdings" panose="05000000000000000000" pitchFamily="2" charset="2"/>
                    <a:buNone/>
                  </a:pPr>
                  <a:r>
                    <a:rPr lang="en-US" altLang="ko-KR" sz="900"/>
                    <a:t>V</a:t>
                  </a:r>
                </a:p>
              </p:txBody>
            </p:sp>
            <p:sp>
              <p:nvSpPr>
                <p:cNvPr id="1819" name="Rectangle 381">
                  <a:extLst>
                    <a:ext uri="{FF2B5EF4-FFF2-40B4-BE49-F238E27FC236}">
                      <a16:creationId xmlns:a16="http://schemas.microsoft.com/office/drawing/2014/main" id="{39B5BDE7-0728-44CA-A401-89F75E90796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896" y="754"/>
                  <a:ext cx="191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p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p"/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>
                    <a:spcBef>
                      <a:spcPct val="20000"/>
                    </a:spcBef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Font typeface="Wingdings" panose="05000000000000000000" pitchFamily="2" charset="2"/>
                    <a:buNone/>
                  </a:pPr>
                  <a:r>
                    <a:rPr lang="en-US" altLang="ko-KR" sz="900"/>
                    <a:t>E</a:t>
                  </a:r>
                </a:p>
              </p:txBody>
            </p:sp>
            <p:sp>
              <p:nvSpPr>
                <p:cNvPr id="1820" name="Rectangle 382">
                  <a:extLst>
                    <a:ext uri="{FF2B5EF4-FFF2-40B4-BE49-F238E27FC236}">
                      <a16:creationId xmlns:a16="http://schemas.microsoft.com/office/drawing/2014/main" id="{6298E5F6-D1FF-408C-8D3E-EC6A320526F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06" y="754"/>
                  <a:ext cx="190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p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p"/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>
                    <a:spcBef>
                      <a:spcPct val="20000"/>
                    </a:spcBef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Font typeface="Wingdings" panose="05000000000000000000" pitchFamily="2" charset="2"/>
                    <a:buNone/>
                  </a:pPr>
                  <a:r>
                    <a:rPr lang="en-US" altLang="ko-KR" sz="900"/>
                    <a:t>D</a:t>
                  </a:r>
                </a:p>
              </p:txBody>
            </p:sp>
            <p:sp>
              <p:nvSpPr>
                <p:cNvPr id="1821" name="Rectangle 383">
                  <a:extLst>
                    <a:ext uri="{FF2B5EF4-FFF2-40B4-BE49-F238E27FC236}">
                      <a16:creationId xmlns:a16="http://schemas.microsoft.com/office/drawing/2014/main" id="{6A7CB7C3-73D9-4475-9AED-FB3136E9FD8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15" y="754"/>
                  <a:ext cx="191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p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p"/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>
                    <a:spcBef>
                      <a:spcPct val="20000"/>
                    </a:spcBef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Font typeface="Wingdings" panose="05000000000000000000" pitchFamily="2" charset="2"/>
                    <a:buNone/>
                  </a:pPr>
                  <a:r>
                    <a:rPr lang="en-US" altLang="ko-KR" sz="900"/>
                    <a:t>N</a:t>
                  </a:r>
                </a:p>
              </p:txBody>
            </p:sp>
            <p:sp>
              <p:nvSpPr>
                <p:cNvPr id="1822" name="Line 384">
                  <a:extLst>
                    <a:ext uri="{FF2B5EF4-FFF2-40B4-BE49-F238E27FC236}">
                      <a16:creationId xmlns:a16="http://schemas.microsoft.com/office/drawing/2014/main" id="{C9FB9410-4605-496D-A298-02ED939A103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515" y="754"/>
                  <a:ext cx="1905" cy="0"/>
                </a:xfrm>
                <a:prstGeom prst="line">
                  <a:avLst/>
                </a:prstGeom>
                <a:noFill/>
                <a:ln w="12700" cap="sq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823" name="Line 385">
                  <a:extLst>
                    <a:ext uri="{FF2B5EF4-FFF2-40B4-BE49-F238E27FC236}">
                      <a16:creationId xmlns:a16="http://schemas.microsoft.com/office/drawing/2014/main" id="{955CD4DF-3C57-495B-A890-D3D7F84C53E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515" y="888"/>
                  <a:ext cx="1905" cy="0"/>
                </a:xfrm>
                <a:prstGeom prst="line">
                  <a:avLst/>
                </a:prstGeom>
                <a:noFill/>
                <a:ln w="12700" cap="sq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824" name="Line 386">
                  <a:extLst>
                    <a:ext uri="{FF2B5EF4-FFF2-40B4-BE49-F238E27FC236}">
                      <a16:creationId xmlns:a16="http://schemas.microsoft.com/office/drawing/2014/main" id="{A77E945C-654D-4EC5-AEE3-5A53B9873B0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515" y="754"/>
                  <a:ext cx="0" cy="134"/>
                </a:xfrm>
                <a:prstGeom prst="line">
                  <a:avLst/>
                </a:prstGeom>
                <a:noFill/>
                <a:ln w="12700" cap="sq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825" name="Line 387">
                  <a:extLst>
                    <a:ext uri="{FF2B5EF4-FFF2-40B4-BE49-F238E27FC236}">
                      <a16:creationId xmlns:a16="http://schemas.microsoft.com/office/drawing/2014/main" id="{EAF704AE-AE09-497E-8671-2FFF00BE677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706" y="754"/>
                  <a:ext cx="0" cy="13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826" name="Line 388">
                  <a:extLst>
                    <a:ext uri="{FF2B5EF4-FFF2-40B4-BE49-F238E27FC236}">
                      <a16:creationId xmlns:a16="http://schemas.microsoft.com/office/drawing/2014/main" id="{3F8F7A20-D5DD-4E63-865C-031EE9DF5A9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896" y="754"/>
                  <a:ext cx="0" cy="13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827" name="Line 389">
                  <a:extLst>
                    <a:ext uri="{FF2B5EF4-FFF2-40B4-BE49-F238E27FC236}">
                      <a16:creationId xmlns:a16="http://schemas.microsoft.com/office/drawing/2014/main" id="{C2A29340-508A-4B26-939A-096A2447CFE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087" y="754"/>
                  <a:ext cx="0" cy="13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828" name="Line 390">
                  <a:extLst>
                    <a:ext uri="{FF2B5EF4-FFF2-40B4-BE49-F238E27FC236}">
                      <a16:creationId xmlns:a16="http://schemas.microsoft.com/office/drawing/2014/main" id="{93E2F73B-5A1D-472F-B9A7-D865C5CAA59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277" y="754"/>
                  <a:ext cx="0" cy="13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829" name="Line 391">
                  <a:extLst>
                    <a:ext uri="{FF2B5EF4-FFF2-40B4-BE49-F238E27FC236}">
                      <a16:creationId xmlns:a16="http://schemas.microsoft.com/office/drawing/2014/main" id="{1BF05BEE-6AA5-48FB-9A7D-E740BCC498A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468" y="754"/>
                  <a:ext cx="0" cy="13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830" name="Line 392">
                  <a:extLst>
                    <a:ext uri="{FF2B5EF4-FFF2-40B4-BE49-F238E27FC236}">
                      <a16:creationId xmlns:a16="http://schemas.microsoft.com/office/drawing/2014/main" id="{0EBF54F5-CB98-4696-A870-5E7C1D872FD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658" y="754"/>
                  <a:ext cx="0" cy="13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831" name="Line 393">
                  <a:extLst>
                    <a:ext uri="{FF2B5EF4-FFF2-40B4-BE49-F238E27FC236}">
                      <a16:creationId xmlns:a16="http://schemas.microsoft.com/office/drawing/2014/main" id="{F1CE86DB-476D-4ED5-9F12-77EC6ABC47C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849" y="754"/>
                  <a:ext cx="0" cy="13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832" name="Line 394">
                  <a:extLst>
                    <a:ext uri="{FF2B5EF4-FFF2-40B4-BE49-F238E27FC236}">
                      <a16:creationId xmlns:a16="http://schemas.microsoft.com/office/drawing/2014/main" id="{AE295356-2FBA-42B2-A528-90DD3AACAA7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039" y="754"/>
                  <a:ext cx="0" cy="13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833" name="Line 395">
                  <a:extLst>
                    <a:ext uri="{FF2B5EF4-FFF2-40B4-BE49-F238E27FC236}">
                      <a16:creationId xmlns:a16="http://schemas.microsoft.com/office/drawing/2014/main" id="{566C20BC-CA09-4F92-ACE4-8F522E67417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30" y="754"/>
                  <a:ext cx="0" cy="13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834" name="Line 396">
                  <a:extLst>
                    <a:ext uri="{FF2B5EF4-FFF2-40B4-BE49-F238E27FC236}">
                      <a16:creationId xmlns:a16="http://schemas.microsoft.com/office/drawing/2014/main" id="{6958F32A-4B21-4884-9595-2C30B114BA6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420" y="754"/>
                  <a:ext cx="0" cy="134"/>
                </a:xfrm>
                <a:prstGeom prst="line">
                  <a:avLst/>
                </a:prstGeom>
                <a:noFill/>
                <a:ln w="12700" cap="sq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572" name="Group 397">
                <a:extLst>
                  <a:ext uri="{FF2B5EF4-FFF2-40B4-BE49-F238E27FC236}">
                    <a16:creationId xmlns:a16="http://schemas.microsoft.com/office/drawing/2014/main" id="{CEE7D19D-9BBC-4AAE-A54C-8CEA0372B6E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59" y="2749"/>
                <a:ext cx="1905" cy="134"/>
                <a:chOff x="3515" y="754"/>
                <a:chExt cx="1905" cy="134"/>
              </a:xfrm>
            </p:grpSpPr>
            <p:sp>
              <p:nvSpPr>
                <p:cNvPr id="1789" name="Rectangle 398">
                  <a:extLst>
                    <a:ext uri="{FF2B5EF4-FFF2-40B4-BE49-F238E27FC236}">
                      <a16:creationId xmlns:a16="http://schemas.microsoft.com/office/drawing/2014/main" id="{24BC2850-A8CB-48AE-A34C-7941E7F9DF9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30" y="754"/>
                  <a:ext cx="190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p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p"/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>
                    <a:spcBef>
                      <a:spcPct val="20000"/>
                    </a:spcBef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Font typeface="Wingdings" panose="05000000000000000000" pitchFamily="2" charset="2"/>
                    <a:buNone/>
                  </a:pPr>
                  <a:r>
                    <a:rPr lang="en-US" altLang="ko-KR" sz="900"/>
                    <a:t>H</a:t>
                  </a:r>
                </a:p>
              </p:txBody>
            </p:sp>
            <p:sp>
              <p:nvSpPr>
                <p:cNvPr id="1790" name="Rectangle 399">
                  <a:extLst>
                    <a:ext uri="{FF2B5EF4-FFF2-40B4-BE49-F238E27FC236}">
                      <a16:creationId xmlns:a16="http://schemas.microsoft.com/office/drawing/2014/main" id="{EA10EAE2-CE21-40FE-AC1A-C0EF9D9CFC9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39" y="754"/>
                  <a:ext cx="191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p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p"/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>
                    <a:spcBef>
                      <a:spcPct val="20000"/>
                    </a:spcBef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Font typeface="Wingdings" panose="05000000000000000000" pitchFamily="2" charset="2"/>
                    <a:buNone/>
                  </a:pPr>
                  <a:r>
                    <a:rPr lang="en-US" altLang="ko-KR" sz="900"/>
                    <a:t>H</a:t>
                  </a:r>
                </a:p>
              </p:txBody>
            </p:sp>
            <p:sp>
              <p:nvSpPr>
                <p:cNvPr id="1791" name="Rectangle 400">
                  <a:extLst>
                    <a:ext uri="{FF2B5EF4-FFF2-40B4-BE49-F238E27FC236}">
                      <a16:creationId xmlns:a16="http://schemas.microsoft.com/office/drawing/2014/main" id="{06C9FDF3-381F-4D89-BBFD-E2D529A3D82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849" y="754"/>
                  <a:ext cx="190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p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p"/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>
                    <a:spcBef>
                      <a:spcPct val="20000"/>
                    </a:spcBef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Font typeface="Wingdings" panose="05000000000000000000" pitchFamily="2" charset="2"/>
                    <a:buNone/>
                  </a:pPr>
                  <a:r>
                    <a:rPr lang="en-US" altLang="ko-KR" sz="900"/>
                    <a:t>B</a:t>
                  </a:r>
                </a:p>
              </p:txBody>
            </p:sp>
            <p:sp>
              <p:nvSpPr>
                <p:cNvPr id="1792" name="Rectangle 401">
                  <a:extLst>
                    <a:ext uri="{FF2B5EF4-FFF2-40B4-BE49-F238E27FC236}">
                      <a16:creationId xmlns:a16="http://schemas.microsoft.com/office/drawing/2014/main" id="{6A7B4604-A40F-48FC-80B5-323021E40C7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58" y="754"/>
                  <a:ext cx="191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p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p"/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>
                    <a:spcBef>
                      <a:spcPct val="20000"/>
                    </a:spcBef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Font typeface="Wingdings" panose="05000000000000000000" pitchFamily="2" charset="2"/>
                    <a:buNone/>
                  </a:pPr>
                  <a:r>
                    <a:rPr lang="en-US" altLang="ko-KR" sz="900"/>
                    <a:t>Q</a:t>
                  </a:r>
                </a:p>
              </p:txBody>
            </p:sp>
            <p:sp>
              <p:nvSpPr>
                <p:cNvPr id="1793" name="Rectangle 402">
                  <a:extLst>
                    <a:ext uri="{FF2B5EF4-FFF2-40B4-BE49-F238E27FC236}">
                      <a16:creationId xmlns:a16="http://schemas.microsoft.com/office/drawing/2014/main" id="{96736552-BA33-459B-A2F9-71CC6248042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468" y="754"/>
                  <a:ext cx="190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p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p"/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>
                    <a:spcBef>
                      <a:spcPct val="20000"/>
                    </a:spcBef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Font typeface="Wingdings" panose="05000000000000000000" pitchFamily="2" charset="2"/>
                    <a:buNone/>
                  </a:pPr>
                  <a:r>
                    <a:rPr lang="en-US" altLang="ko-KR" sz="900"/>
                    <a:t>R</a:t>
                  </a:r>
                </a:p>
              </p:txBody>
            </p:sp>
            <p:sp>
              <p:nvSpPr>
                <p:cNvPr id="1794" name="Rectangle 403">
                  <a:extLst>
                    <a:ext uri="{FF2B5EF4-FFF2-40B4-BE49-F238E27FC236}">
                      <a16:creationId xmlns:a16="http://schemas.microsoft.com/office/drawing/2014/main" id="{F9E7B7BB-CEFE-478B-9103-DF6CD475F6F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77" y="754"/>
                  <a:ext cx="191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p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p"/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>
                    <a:spcBef>
                      <a:spcPct val="20000"/>
                    </a:spcBef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Font typeface="Wingdings" panose="05000000000000000000" pitchFamily="2" charset="2"/>
                    <a:buNone/>
                  </a:pPr>
                  <a:r>
                    <a:rPr lang="en-US" altLang="ko-KR" sz="900"/>
                    <a:t>R</a:t>
                  </a:r>
                </a:p>
              </p:txBody>
            </p:sp>
            <p:sp>
              <p:nvSpPr>
                <p:cNvPr id="1795" name="Rectangle 404">
                  <a:extLst>
                    <a:ext uri="{FF2B5EF4-FFF2-40B4-BE49-F238E27FC236}">
                      <a16:creationId xmlns:a16="http://schemas.microsoft.com/office/drawing/2014/main" id="{D005E994-637C-441E-8DAA-6A3E788167C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87" y="754"/>
                  <a:ext cx="190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p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p"/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>
                    <a:spcBef>
                      <a:spcPct val="20000"/>
                    </a:spcBef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Font typeface="Wingdings" panose="05000000000000000000" pitchFamily="2" charset="2"/>
                    <a:buNone/>
                  </a:pPr>
                  <a:r>
                    <a:rPr lang="en-US" altLang="ko-KR" sz="900"/>
                    <a:t>V</a:t>
                  </a:r>
                </a:p>
              </p:txBody>
            </p:sp>
            <p:sp>
              <p:nvSpPr>
                <p:cNvPr id="1796" name="Rectangle 405">
                  <a:extLst>
                    <a:ext uri="{FF2B5EF4-FFF2-40B4-BE49-F238E27FC236}">
                      <a16:creationId xmlns:a16="http://schemas.microsoft.com/office/drawing/2014/main" id="{64C6FC5A-867E-41E9-9159-BF1F4590869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896" y="754"/>
                  <a:ext cx="191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p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p"/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>
                    <a:spcBef>
                      <a:spcPct val="20000"/>
                    </a:spcBef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Font typeface="Wingdings" panose="05000000000000000000" pitchFamily="2" charset="2"/>
                    <a:buNone/>
                  </a:pPr>
                  <a:r>
                    <a:rPr lang="en-US" altLang="ko-KR" sz="900"/>
                    <a:t>E</a:t>
                  </a:r>
                </a:p>
              </p:txBody>
            </p:sp>
            <p:sp>
              <p:nvSpPr>
                <p:cNvPr id="1797" name="Rectangle 406">
                  <a:extLst>
                    <a:ext uri="{FF2B5EF4-FFF2-40B4-BE49-F238E27FC236}">
                      <a16:creationId xmlns:a16="http://schemas.microsoft.com/office/drawing/2014/main" id="{DB0FCD9C-9ACE-4A34-92E3-8387BFAC831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06" y="754"/>
                  <a:ext cx="190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p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p"/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>
                    <a:spcBef>
                      <a:spcPct val="20000"/>
                    </a:spcBef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Font typeface="Wingdings" panose="05000000000000000000" pitchFamily="2" charset="2"/>
                    <a:buNone/>
                  </a:pPr>
                  <a:r>
                    <a:rPr lang="en-US" altLang="ko-KR" sz="900"/>
                    <a:t>D</a:t>
                  </a:r>
                </a:p>
              </p:txBody>
            </p:sp>
            <p:sp>
              <p:nvSpPr>
                <p:cNvPr id="1798" name="Rectangle 407">
                  <a:extLst>
                    <a:ext uri="{FF2B5EF4-FFF2-40B4-BE49-F238E27FC236}">
                      <a16:creationId xmlns:a16="http://schemas.microsoft.com/office/drawing/2014/main" id="{3BFE8B75-B881-4335-A9BB-FEE8D0B536B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15" y="754"/>
                  <a:ext cx="191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p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p"/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>
                    <a:spcBef>
                      <a:spcPct val="20000"/>
                    </a:spcBef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Font typeface="Wingdings" panose="05000000000000000000" pitchFamily="2" charset="2"/>
                    <a:buNone/>
                  </a:pPr>
                  <a:r>
                    <a:rPr lang="en-US" altLang="ko-KR" sz="900"/>
                    <a:t>N</a:t>
                  </a:r>
                </a:p>
              </p:txBody>
            </p:sp>
            <p:sp>
              <p:nvSpPr>
                <p:cNvPr id="1799" name="Line 408">
                  <a:extLst>
                    <a:ext uri="{FF2B5EF4-FFF2-40B4-BE49-F238E27FC236}">
                      <a16:creationId xmlns:a16="http://schemas.microsoft.com/office/drawing/2014/main" id="{0AA22089-C4FF-4E60-980C-FDB8DBFF00E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515" y="754"/>
                  <a:ext cx="1905" cy="0"/>
                </a:xfrm>
                <a:prstGeom prst="line">
                  <a:avLst/>
                </a:prstGeom>
                <a:noFill/>
                <a:ln w="12700" cap="sq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800" name="Line 409">
                  <a:extLst>
                    <a:ext uri="{FF2B5EF4-FFF2-40B4-BE49-F238E27FC236}">
                      <a16:creationId xmlns:a16="http://schemas.microsoft.com/office/drawing/2014/main" id="{B0F4EA35-5FF1-45FE-B2DC-5661055F6CE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515" y="888"/>
                  <a:ext cx="1905" cy="0"/>
                </a:xfrm>
                <a:prstGeom prst="line">
                  <a:avLst/>
                </a:prstGeom>
                <a:noFill/>
                <a:ln w="12700" cap="sq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801" name="Line 410">
                  <a:extLst>
                    <a:ext uri="{FF2B5EF4-FFF2-40B4-BE49-F238E27FC236}">
                      <a16:creationId xmlns:a16="http://schemas.microsoft.com/office/drawing/2014/main" id="{EF66AE65-EF1A-48A1-AE22-FC7BBD6DD90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515" y="754"/>
                  <a:ext cx="0" cy="134"/>
                </a:xfrm>
                <a:prstGeom prst="line">
                  <a:avLst/>
                </a:prstGeom>
                <a:noFill/>
                <a:ln w="12700" cap="sq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802" name="Line 411">
                  <a:extLst>
                    <a:ext uri="{FF2B5EF4-FFF2-40B4-BE49-F238E27FC236}">
                      <a16:creationId xmlns:a16="http://schemas.microsoft.com/office/drawing/2014/main" id="{7CA4C725-9D89-4A13-845A-9F22E112385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706" y="754"/>
                  <a:ext cx="0" cy="13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803" name="Line 412">
                  <a:extLst>
                    <a:ext uri="{FF2B5EF4-FFF2-40B4-BE49-F238E27FC236}">
                      <a16:creationId xmlns:a16="http://schemas.microsoft.com/office/drawing/2014/main" id="{836E438D-7DDD-4EC3-A38E-93CEF6925FE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896" y="754"/>
                  <a:ext cx="0" cy="13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804" name="Line 413">
                  <a:extLst>
                    <a:ext uri="{FF2B5EF4-FFF2-40B4-BE49-F238E27FC236}">
                      <a16:creationId xmlns:a16="http://schemas.microsoft.com/office/drawing/2014/main" id="{D9B5B0C1-90DC-42FA-99F6-E61D00DC467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087" y="754"/>
                  <a:ext cx="0" cy="13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805" name="Line 414">
                  <a:extLst>
                    <a:ext uri="{FF2B5EF4-FFF2-40B4-BE49-F238E27FC236}">
                      <a16:creationId xmlns:a16="http://schemas.microsoft.com/office/drawing/2014/main" id="{7EBABD4D-D8B7-4CA1-9F7A-3B13F6FA524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277" y="754"/>
                  <a:ext cx="0" cy="13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806" name="Line 415">
                  <a:extLst>
                    <a:ext uri="{FF2B5EF4-FFF2-40B4-BE49-F238E27FC236}">
                      <a16:creationId xmlns:a16="http://schemas.microsoft.com/office/drawing/2014/main" id="{689536A8-9D30-4525-A657-A58B91C1FBD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468" y="754"/>
                  <a:ext cx="0" cy="13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807" name="Line 416">
                  <a:extLst>
                    <a:ext uri="{FF2B5EF4-FFF2-40B4-BE49-F238E27FC236}">
                      <a16:creationId xmlns:a16="http://schemas.microsoft.com/office/drawing/2014/main" id="{C1BACDAD-2FF0-4D1E-9CC0-506FD085A37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658" y="754"/>
                  <a:ext cx="0" cy="13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808" name="Line 417">
                  <a:extLst>
                    <a:ext uri="{FF2B5EF4-FFF2-40B4-BE49-F238E27FC236}">
                      <a16:creationId xmlns:a16="http://schemas.microsoft.com/office/drawing/2014/main" id="{225AD604-3E46-4FE4-98C0-440D08B8966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849" y="754"/>
                  <a:ext cx="0" cy="13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809" name="Line 418">
                  <a:extLst>
                    <a:ext uri="{FF2B5EF4-FFF2-40B4-BE49-F238E27FC236}">
                      <a16:creationId xmlns:a16="http://schemas.microsoft.com/office/drawing/2014/main" id="{85DE3209-1EED-46A4-9F45-8BD2B9C0D28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039" y="754"/>
                  <a:ext cx="0" cy="13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810" name="Line 419">
                  <a:extLst>
                    <a:ext uri="{FF2B5EF4-FFF2-40B4-BE49-F238E27FC236}">
                      <a16:creationId xmlns:a16="http://schemas.microsoft.com/office/drawing/2014/main" id="{66F6C3E1-C684-4444-BCAE-F7BD6D7EBCE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30" y="754"/>
                  <a:ext cx="0" cy="13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811" name="Line 420">
                  <a:extLst>
                    <a:ext uri="{FF2B5EF4-FFF2-40B4-BE49-F238E27FC236}">
                      <a16:creationId xmlns:a16="http://schemas.microsoft.com/office/drawing/2014/main" id="{E5EE405C-AF8C-4C2D-B230-CC89BE6CAE4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420" y="754"/>
                  <a:ext cx="0" cy="134"/>
                </a:xfrm>
                <a:prstGeom prst="line">
                  <a:avLst/>
                </a:prstGeom>
                <a:noFill/>
                <a:ln w="12700" cap="sq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573" name="Group 421">
                <a:extLst>
                  <a:ext uri="{FF2B5EF4-FFF2-40B4-BE49-F238E27FC236}">
                    <a16:creationId xmlns:a16="http://schemas.microsoft.com/office/drawing/2014/main" id="{F0AEAF47-9A64-42BB-B5E7-7880AEEDD4F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59" y="2882"/>
                <a:ext cx="1905" cy="134"/>
                <a:chOff x="3515" y="754"/>
                <a:chExt cx="1905" cy="134"/>
              </a:xfrm>
            </p:grpSpPr>
            <p:sp>
              <p:nvSpPr>
                <p:cNvPr id="1766" name="Rectangle 422">
                  <a:extLst>
                    <a:ext uri="{FF2B5EF4-FFF2-40B4-BE49-F238E27FC236}">
                      <a16:creationId xmlns:a16="http://schemas.microsoft.com/office/drawing/2014/main" id="{EF9234AC-DE34-4273-B84D-652994E1656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30" y="754"/>
                  <a:ext cx="190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p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p"/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>
                    <a:spcBef>
                      <a:spcPct val="20000"/>
                    </a:spcBef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Font typeface="Wingdings" panose="05000000000000000000" pitchFamily="2" charset="2"/>
                    <a:buNone/>
                  </a:pPr>
                  <a:r>
                    <a:rPr lang="en-US" altLang="ko-KR" sz="900"/>
                    <a:t>H</a:t>
                  </a:r>
                </a:p>
              </p:txBody>
            </p:sp>
            <p:sp>
              <p:nvSpPr>
                <p:cNvPr id="1767" name="Rectangle 423">
                  <a:extLst>
                    <a:ext uri="{FF2B5EF4-FFF2-40B4-BE49-F238E27FC236}">
                      <a16:creationId xmlns:a16="http://schemas.microsoft.com/office/drawing/2014/main" id="{943769B1-7592-4353-ACE3-F87CA46D293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39" y="754"/>
                  <a:ext cx="191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p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p"/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>
                    <a:spcBef>
                      <a:spcPct val="20000"/>
                    </a:spcBef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Font typeface="Wingdings" panose="05000000000000000000" pitchFamily="2" charset="2"/>
                    <a:buNone/>
                  </a:pPr>
                  <a:r>
                    <a:rPr lang="en-US" altLang="ko-KR" sz="900"/>
                    <a:t>H</a:t>
                  </a:r>
                </a:p>
              </p:txBody>
            </p:sp>
            <p:sp>
              <p:nvSpPr>
                <p:cNvPr id="1768" name="Rectangle 424">
                  <a:extLst>
                    <a:ext uri="{FF2B5EF4-FFF2-40B4-BE49-F238E27FC236}">
                      <a16:creationId xmlns:a16="http://schemas.microsoft.com/office/drawing/2014/main" id="{2A569D64-8EB4-4F1C-BF09-F99347FD561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849" y="754"/>
                  <a:ext cx="190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p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p"/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>
                    <a:spcBef>
                      <a:spcPct val="20000"/>
                    </a:spcBef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Font typeface="Wingdings" panose="05000000000000000000" pitchFamily="2" charset="2"/>
                    <a:buNone/>
                  </a:pPr>
                  <a:r>
                    <a:rPr lang="en-US" altLang="ko-KR" sz="900"/>
                    <a:t>B</a:t>
                  </a:r>
                </a:p>
              </p:txBody>
            </p:sp>
            <p:sp>
              <p:nvSpPr>
                <p:cNvPr id="1769" name="Rectangle 425">
                  <a:extLst>
                    <a:ext uri="{FF2B5EF4-FFF2-40B4-BE49-F238E27FC236}">
                      <a16:creationId xmlns:a16="http://schemas.microsoft.com/office/drawing/2014/main" id="{2A8DC29F-7028-4FEF-BA1F-87599F416A2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58" y="754"/>
                  <a:ext cx="191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p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p"/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>
                    <a:spcBef>
                      <a:spcPct val="20000"/>
                    </a:spcBef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Font typeface="Wingdings" panose="05000000000000000000" pitchFamily="2" charset="2"/>
                    <a:buNone/>
                  </a:pPr>
                  <a:r>
                    <a:rPr lang="en-US" altLang="ko-KR" sz="900"/>
                    <a:t>Q</a:t>
                  </a:r>
                </a:p>
              </p:txBody>
            </p:sp>
            <p:sp>
              <p:nvSpPr>
                <p:cNvPr id="1770" name="Rectangle 426">
                  <a:extLst>
                    <a:ext uri="{FF2B5EF4-FFF2-40B4-BE49-F238E27FC236}">
                      <a16:creationId xmlns:a16="http://schemas.microsoft.com/office/drawing/2014/main" id="{72F02A04-55DD-48A4-8CA4-6FED3160DF6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468" y="754"/>
                  <a:ext cx="190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p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p"/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>
                    <a:spcBef>
                      <a:spcPct val="20000"/>
                    </a:spcBef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Font typeface="Wingdings" panose="05000000000000000000" pitchFamily="2" charset="2"/>
                    <a:buNone/>
                  </a:pPr>
                  <a:r>
                    <a:rPr lang="en-US" altLang="ko-KR" sz="900"/>
                    <a:t>R</a:t>
                  </a:r>
                </a:p>
              </p:txBody>
            </p:sp>
            <p:sp>
              <p:nvSpPr>
                <p:cNvPr id="1771" name="Rectangle 427">
                  <a:extLst>
                    <a:ext uri="{FF2B5EF4-FFF2-40B4-BE49-F238E27FC236}">
                      <a16:creationId xmlns:a16="http://schemas.microsoft.com/office/drawing/2014/main" id="{F6B6FAF7-5EA5-4E6D-9EFB-6AA79FCD5DF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77" y="754"/>
                  <a:ext cx="191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p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p"/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>
                    <a:spcBef>
                      <a:spcPct val="20000"/>
                    </a:spcBef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Font typeface="Wingdings" panose="05000000000000000000" pitchFamily="2" charset="2"/>
                    <a:buNone/>
                  </a:pPr>
                  <a:r>
                    <a:rPr lang="en-US" altLang="ko-KR" sz="900"/>
                    <a:t>R</a:t>
                  </a:r>
                </a:p>
              </p:txBody>
            </p:sp>
            <p:sp>
              <p:nvSpPr>
                <p:cNvPr id="1772" name="Rectangle 428">
                  <a:extLst>
                    <a:ext uri="{FF2B5EF4-FFF2-40B4-BE49-F238E27FC236}">
                      <a16:creationId xmlns:a16="http://schemas.microsoft.com/office/drawing/2014/main" id="{E8D9B779-F69D-4071-8B76-1D373B687D4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87" y="754"/>
                  <a:ext cx="190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p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p"/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>
                    <a:spcBef>
                      <a:spcPct val="20000"/>
                    </a:spcBef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Font typeface="Wingdings" panose="05000000000000000000" pitchFamily="2" charset="2"/>
                    <a:buNone/>
                  </a:pPr>
                  <a:r>
                    <a:rPr lang="en-US" altLang="ko-KR" sz="900"/>
                    <a:t>V</a:t>
                  </a:r>
                </a:p>
              </p:txBody>
            </p:sp>
            <p:sp>
              <p:nvSpPr>
                <p:cNvPr id="1773" name="Rectangle 429">
                  <a:extLst>
                    <a:ext uri="{FF2B5EF4-FFF2-40B4-BE49-F238E27FC236}">
                      <a16:creationId xmlns:a16="http://schemas.microsoft.com/office/drawing/2014/main" id="{AEB46A95-9FCD-4FC7-B18F-17AA7F0F64A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896" y="754"/>
                  <a:ext cx="191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p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p"/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>
                    <a:spcBef>
                      <a:spcPct val="20000"/>
                    </a:spcBef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Font typeface="Wingdings" panose="05000000000000000000" pitchFamily="2" charset="2"/>
                    <a:buNone/>
                  </a:pPr>
                  <a:r>
                    <a:rPr lang="en-US" altLang="ko-KR" sz="900"/>
                    <a:t>E</a:t>
                  </a:r>
                </a:p>
              </p:txBody>
            </p:sp>
            <p:sp>
              <p:nvSpPr>
                <p:cNvPr id="1774" name="Rectangle 430">
                  <a:extLst>
                    <a:ext uri="{FF2B5EF4-FFF2-40B4-BE49-F238E27FC236}">
                      <a16:creationId xmlns:a16="http://schemas.microsoft.com/office/drawing/2014/main" id="{A2618A2E-5640-47A4-961A-A2E2F223209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06" y="754"/>
                  <a:ext cx="190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p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p"/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>
                    <a:spcBef>
                      <a:spcPct val="20000"/>
                    </a:spcBef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Font typeface="Wingdings" panose="05000000000000000000" pitchFamily="2" charset="2"/>
                    <a:buNone/>
                  </a:pPr>
                  <a:r>
                    <a:rPr lang="en-US" altLang="ko-KR" sz="900"/>
                    <a:t>D</a:t>
                  </a:r>
                </a:p>
              </p:txBody>
            </p:sp>
            <p:sp>
              <p:nvSpPr>
                <p:cNvPr id="1775" name="Rectangle 431">
                  <a:extLst>
                    <a:ext uri="{FF2B5EF4-FFF2-40B4-BE49-F238E27FC236}">
                      <a16:creationId xmlns:a16="http://schemas.microsoft.com/office/drawing/2014/main" id="{E01D73B0-3F2E-4E09-94E6-198FF42A619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15" y="754"/>
                  <a:ext cx="191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p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p"/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>
                    <a:spcBef>
                      <a:spcPct val="20000"/>
                    </a:spcBef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Font typeface="Wingdings" panose="05000000000000000000" pitchFamily="2" charset="2"/>
                    <a:buNone/>
                  </a:pPr>
                  <a:r>
                    <a:rPr lang="en-US" altLang="ko-KR" sz="900"/>
                    <a:t>N</a:t>
                  </a:r>
                </a:p>
              </p:txBody>
            </p:sp>
            <p:sp>
              <p:nvSpPr>
                <p:cNvPr id="1776" name="Line 432">
                  <a:extLst>
                    <a:ext uri="{FF2B5EF4-FFF2-40B4-BE49-F238E27FC236}">
                      <a16:creationId xmlns:a16="http://schemas.microsoft.com/office/drawing/2014/main" id="{19078D56-50A9-473A-AA35-6C434558051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515" y="754"/>
                  <a:ext cx="1905" cy="0"/>
                </a:xfrm>
                <a:prstGeom prst="line">
                  <a:avLst/>
                </a:prstGeom>
                <a:noFill/>
                <a:ln w="12700" cap="sq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777" name="Line 433">
                  <a:extLst>
                    <a:ext uri="{FF2B5EF4-FFF2-40B4-BE49-F238E27FC236}">
                      <a16:creationId xmlns:a16="http://schemas.microsoft.com/office/drawing/2014/main" id="{B2935313-3E49-467A-84EB-8FC616EEFA1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515" y="888"/>
                  <a:ext cx="1905" cy="0"/>
                </a:xfrm>
                <a:prstGeom prst="line">
                  <a:avLst/>
                </a:prstGeom>
                <a:noFill/>
                <a:ln w="12700" cap="sq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778" name="Line 434">
                  <a:extLst>
                    <a:ext uri="{FF2B5EF4-FFF2-40B4-BE49-F238E27FC236}">
                      <a16:creationId xmlns:a16="http://schemas.microsoft.com/office/drawing/2014/main" id="{D77C7D5B-3E41-4426-8288-5EB45756703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515" y="754"/>
                  <a:ext cx="0" cy="134"/>
                </a:xfrm>
                <a:prstGeom prst="line">
                  <a:avLst/>
                </a:prstGeom>
                <a:noFill/>
                <a:ln w="12700" cap="sq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779" name="Line 435">
                  <a:extLst>
                    <a:ext uri="{FF2B5EF4-FFF2-40B4-BE49-F238E27FC236}">
                      <a16:creationId xmlns:a16="http://schemas.microsoft.com/office/drawing/2014/main" id="{4A4BF1C9-BB41-49EC-AB1F-38B51A909B7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706" y="754"/>
                  <a:ext cx="0" cy="13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780" name="Line 436">
                  <a:extLst>
                    <a:ext uri="{FF2B5EF4-FFF2-40B4-BE49-F238E27FC236}">
                      <a16:creationId xmlns:a16="http://schemas.microsoft.com/office/drawing/2014/main" id="{A24228B1-2432-4603-BF02-3D7424A1B69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896" y="754"/>
                  <a:ext cx="0" cy="13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781" name="Line 437">
                  <a:extLst>
                    <a:ext uri="{FF2B5EF4-FFF2-40B4-BE49-F238E27FC236}">
                      <a16:creationId xmlns:a16="http://schemas.microsoft.com/office/drawing/2014/main" id="{2DEFD579-AB6F-43B8-BFE3-912969C93D6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087" y="754"/>
                  <a:ext cx="0" cy="13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782" name="Line 438">
                  <a:extLst>
                    <a:ext uri="{FF2B5EF4-FFF2-40B4-BE49-F238E27FC236}">
                      <a16:creationId xmlns:a16="http://schemas.microsoft.com/office/drawing/2014/main" id="{171DA4CF-D509-47BA-97B3-30FF14FE0BB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277" y="754"/>
                  <a:ext cx="0" cy="13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783" name="Line 439">
                  <a:extLst>
                    <a:ext uri="{FF2B5EF4-FFF2-40B4-BE49-F238E27FC236}">
                      <a16:creationId xmlns:a16="http://schemas.microsoft.com/office/drawing/2014/main" id="{FED415F8-B2E4-40AC-BBEE-B4E99DE9EB8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468" y="754"/>
                  <a:ext cx="0" cy="13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784" name="Line 440">
                  <a:extLst>
                    <a:ext uri="{FF2B5EF4-FFF2-40B4-BE49-F238E27FC236}">
                      <a16:creationId xmlns:a16="http://schemas.microsoft.com/office/drawing/2014/main" id="{5F1CD327-EB56-4EA7-98BC-0C73420409F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658" y="754"/>
                  <a:ext cx="0" cy="13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785" name="Line 441">
                  <a:extLst>
                    <a:ext uri="{FF2B5EF4-FFF2-40B4-BE49-F238E27FC236}">
                      <a16:creationId xmlns:a16="http://schemas.microsoft.com/office/drawing/2014/main" id="{A42B55F5-39C2-45BE-84A4-A2522F239BF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849" y="754"/>
                  <a:ext cx="0" cy="13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786" name="Line 442">
                  <a:extLst>
                    <a:ext uri="{FF2B5EF4-FFF2-40B4-BE49-F238E27FC236}">
                      <a16:creationId xmlns:a16="http://schemas.microsoft.com/office/drawing/2014/main" id="{5EBBD336-6989-4CC4-986F-73068E32171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039" y="754"/>
                  <a:ext cx="0" cy="13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787" name="Line 443">
                  <a:extLst>
                    <a:ext uri="{FF2B5EF4-FFF2-40B4-BE49-F238E27FC236}">
                      <a16:creationId xmlns:a16="http://schemas.microsoft.com/office/drawing/2014/main" id="{61C2CC2C-342C-4380-8499-F8466434F60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30" y="754"/>
                  <a:ext cx="0" cy="13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788" name="Line 444">
                  <a:extLst>
                    <a:ext uri="{FF2B5EF4-FFF2-40B4-BE49-F238E27FC236}">
                      <a16:creationId xmlns:a16="http://schemas.microsoft.com/office/drawing/2014/main" id="{D059C51D-A898-4ACE-A564-D463FF73E7D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420" y="754"/>
                  <a:ext cx="0" cy="134"/>
                </a:xfrm>
                <a:prstGeom prst="line">
                  <a:avLst/>
                </a:prstGeom>
                <a:noFill/>
                <a:ln w="12700" cap="sq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574" name="Group 445">
                <a:extLst>
                  <a:ext uri="{FF2B5EF4-FFF2-40B4-BE49-F238E27FC236}">
                    <a16:creationId xmlns:a16="http://schemas.microsoft.com/office/drawing/2014/main" id="{6E80AD3B-3668-4417-8C1C-D99006FD10F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59" y="3015"/>
                <a:ext cx="1905" cy="134"/>
                <a:chOff x="3515" y="754"/>
                <a:chExt cx="1905" cy="134"/>
              </a:xfrm>
            </p:grpSpPr>
            <p:sp>
              <p:nvSpPr>
                <p:cNvPr id="1743" name="Rectangle 446">
                  <a:extLst>
                    <a:ext uri="{FF2B5EF4-FFF2-40B4-BE49-F238E27FC236}">
                      <a16:creationId xmlns:a16="http://schemas.microsoft.com/office/drawing/2014/main" id="{8DC2ED1C-8C4E-4C7B-97C3-942213D649E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30" y="754"/>
                  <a:ext cx="190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p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p"/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>
                    <a:spcBef>
                      <a:spcPct val="20000"/>
                    </a:spcBef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Font typeface="Wingdings" panose="05000000000000000000" pitchFamily="2" charset="2"/>
                    <a:buNone/>
                  </a:pPr>
                  <a:r>
                    <a:rPr lang="en-US" altLang="ko-KR" sz="900"/>
                    <a:t>H</a:t>
                  </a:r>
                </a:p>
              </p:txBody>
            </p:sp>
            <p:sp>
              <p:nvSpPr>
                <p:cNvPr id="1744" name="Rectangle 447">
                  <a:extLst>
                    <a:ext uri="{FF2B5EF4-FFF2-40B4-BE49-F238E27FC236}">
                      <a16:creationId xmlns:a16="http://schemas.microsoft.com/office/drawing/2014/main" id="{D03A918A-5340-400C-9D77-A1D1DD0F3AB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39" y="754"/>
                  <a:ext cx="191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p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p"/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>
                    <a:spcBef>
                      <a:spcPct val="20000"/>
                    </a:spcBef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Font typeface="Wingdings" panose="05000000000000000000" pitchFamily="2" charset="2"/>
                    <a:buNone/>
                  </a:pPr>
                  <a:r>
                    <a:rPr lang="en-US" altLang="ko-KR" sz="900"/>
                    <a:t>H</a:t>
                  </a:r>
                </a:p>
              </p:txBody>
            </p:sp>
            <p:sp>
              <p:nvSpPr>
                <p:cNvPr id="1745" name="Rectangle 448">
                  <a:extLst>
                    <a:ext uri="{FF2B5EF4-FFF2-40B4-BE49-F238E27FC236}">
                      <a16:creationId xmlns:a16="http://schemas.microsoft.com/office/drawing/2014/main" id="{70D06A06-76C2-4682-9470-D7EA708484D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849" y="754"/>
                  <a:ext cx="190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p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p"/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>
                    <a:spcBef>
                      <a:spcPct val="20000"/>
                    </a:spcBef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Font typeface="Wingdings" panose="05000000000000000000" pitchFamily="2" charset="2"/>
                    <a:buNone/>
                  </a:pPr>
                  <a:r>
                    <a:rPr lang="en-US" altLang="ko-KR" sz="900"/>
                    <a:t>B</a:t>
                  </a:r>
                </a:p>
              </p:txBody>
            </p:sp>
            <p:sp>
              <p:nvSpPr>
                <p:cNvPr id="1746" name="Rectangle 449">
                  <a:extLst>
                    <a:ext uri="{FF2B5EF4-FFF2-40B4-BE49-F238E27FC236}">
                      <a16:creationId xmlns:a16="http://schemas.microsoft.com/office/drawing/2014/main" id="{5B98EBB6-4EBB-4733-A661-309BA7A00D9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58" y="754"/>
                  <a:ext cx="191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p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p"/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>
                    <a:spcBef>
                      <a:spcPct val="20000"/>
                    </a:spcBef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Font typeface="Wingdings" panose="05000000000000000000" pitchFamily="2" charset="2"/>
                    <a:buNone/>
                  </a:pPr>
                  <a:r>
                    <a:rPr lang="en-US" altLang="ko-KR" sz="900"/>
                    <a:t>Q</a:t>
                  </a:r>
                </a:p>
              </p:txBody>
            </p:sp>
            <p:sp>
              <p:nvSpPr>
                <p:cNvPr id="1747" name="Rectangle 450">
                  <a:extLst>
                    <a:ext uri="{FF2B5EF4-FFF2-40B4-BE49-F238E27FC236}">
                      <a16:creationId xmlns:a16="http://schemas.microsoft.com/office/drawing/2014/main" id="{A6FCCDB2-E849-4E29-A687-598E1F735B0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468" y="754"/>
                  <a:ext cx="190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p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p"/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>
                    <a:spcBef>
                      <a:spcPct val="20000"/>
                    </a:spcBef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Font typeface="Wingdings" panose="05000000000000000000" pitchFamily="2" charset="2"/>
                    <a:buNone/>
                  </a:pPr>
                  <a:r>
                    <a:rPr lang="en-US" altLang="ko-KR" sz="900"/>
                    <a:t>R</a:t>
                  </a:r>
                </a:p>
              </p:txBody>
            </p:sp>
            <p:sp>
              <p:nvSpPr>
                <p:cNvPr id="1748" name="Rectangle 451">
                  <a:extLst>
                    <a:ext uri="{FF2B5EF4-FFF2-40B4-BE49-F238E27FC236}">
                      <a16:creationId xmlns:a16="http://schemas.microsoft.com/office/drawing/2014/main" id="{5A784533-FFB8-47A7-92E9-59668BD7D59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77" y="754"/>
                  <a:ext cx="191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p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p"/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>
                    <a:spcBef>
                      <a:spcPct val="20000"/>
                    </a:spcBef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Font typeface="Wingdings" panose="05000000000000000000" pitchFamily="2" charset="2"/>
                    <a:buNone/>
                  </a:pPr>
                  <a:r>
                    <a:rPr lang="en-US" altLang="ko-KR" sz="900"/>
                    <a:t>R</a:t>
                  </a:r>
                </a:p>
              </p:txBody>
            </p:sp>
            <p:sp>
              <p:nvSpPr>
                <p:cNvPr id="1749" name="Rectangle 452">
                  <a:extLst>
                    <a:ext uri="{FF2B5EF4-FFF2-40B4-BE49-F238E27FC236}">
                      <a16:creationId xmlns:a16="http://schemas.microsoft.com/office/drawing/2014/main" id="{AC5F7CDF-84B7-4E18-B10B-BD108E1D89A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87" y="754"/>
                  <a:ext cx="190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p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p"/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>
                    <a:spcBef>
                      <a:spcPct val="20000"/>
                    </a:spcBef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Font typeface="Wingdings" panose="05000000000000000000" pitchFamily="2" charset="2"/>
                    <a:buNone/>
                  </a:pPr>
                  <a:r>
                    <a:rPr lang="en-US" altLang="ko-KR" sz="900"/>
                    <a:t>V</a:t>
                  </a:r>
                </a:p>
              </p:txBody>
            </p:sp>
            <p:sp>
              <p:nvSpPr>
                <p:cNvPr id="1750" name="Rectangle 453">
                  <a:extLst>
                    <a:ext uri="{FF2B5EF4-FFF2-40B4-BE49-F238E27FC236}">
                      <a16:creationId xmlns:a16="http://schemas.microsoft.com/office/drawing/2014/main" id="{22F3E554-C0E7-46FC-B0FB-E99D1596660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896" y="754"/>
                  <a:ext cx="191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p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p"/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>
                    <a:spcBef>
                      <a:spcPct val="20000"/>
                    </a:spcBef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Font typeface="Wingdings" panose="05000000000000000000" pitchFamily="2" charset="2"/>
                    <a:buNone/>
                  </a:pPr>
                  <a:r>
                    <a:rPr lang="en-US" altLang="ko-KR" sz="900"/>
                    <a:t>E</a:t>
                  </a:r>
                </a:p>
              </p:txBody>
            </p:sp>
            <p:sp>
              <p:nvSpPr>
                <p:cNvPr id="1751" name="Rectangle 454">
                  <a:extLst>
                    <a:ext uri="{FF2B5EF4-FFF2-40B4-BE49-F238E27FC236}">
                      <a16:creationId xmlns:a16="http://schemas.microsoft.com/office/drawing/2014/main" id="{D4CB4CB6-8687-4C3A-B4C8-D31D206AA5C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06" y="754"/>
                  <a:ext cx="190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p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p"/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>
                    <a:spcBef>
                      <a:spcPct val="20000"/>
                    </a:spcBef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Font typeface="Wingdings" panose="05000000000000000000" pitchFamily="2" charset="2"/>
                    <a:buNone/>
                  </a:pPr>
                  <a:r>
                    <a:rPr lang="en-US" altLang="ko-KR" sz="900"/>
                    <a:t>D</a:t>
                  </a:r>
                </a:p>
              </p:txBody>
            </p:sp>
            <p:sp>
              <p:nvSpPr>
                <p:cNvPr id="1752" name="Rectangle 455">
                  <a:extLst>
                    <a:ext uri="{FF2B5EF4-FFF2-40B4-BE49-F238E27FC236}">
                      <a16:creationId xmlns:a16="http://schemas.microsoft.com/office/drawing/2014/main" id="{62C71522-C60E-4339-B7BA-C2909C5E483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15" y="754"/>
                  <a:ext cx="191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p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p"/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>
                    <a:spcBef>
                      <a:spcPct val="20000"/>
                    </a:spcBef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Font typeface="Wingdings" panose="05000000000000000000" pitchFamily="2" charset="2"/>
                    <a:buNone/>
                  </a:pPr>
                  <a:r>
                    <a:rPr lang="en-US" altLang="ko-KR" sz="900"/>
                    <a:t>N</a:t>
                  </a:r>
                </a:p>
              </p:txBody>
            </p:sp>
            <p:sp>
              <p:nvSpPr>
                <p:cNvPr id="1753" name="Line 456">
                  <a:extLst>
                    <a:ext uri="{FF2B5EF4-FFF2-40B4-BE49-F238E27FC236}">
                      <a16:creationId xmlns:a16="http://schemas.microsoft.com/office/drawing/2014/main" id="{753907C4-8F7D-4EEB-9C5E-8C47AEC474D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515" y="754"/>
                  <a:ext cx="1905" cy="0"/>
                </a:xfrm>
                <a:prstGeom prst="line">
                  <a:avLst/>
                </a:prstGeom>
                <a:noFill/>
                <a:ln w="12700" cap="sq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754" name="Line 457">
                  <a:extLst>
                    <a:ext uri="{FF2B5EF4-FFF2-40B4-BE49-F238E27FC236}">
                      <a16:creationId xmlns:a16="http://schemas.microsoft.com/office/drawing/2014/main" id="{875A0AC3-4A83-4072-AB65-23A50F6AC8E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515" y="888"/>
                  <a:ext cx="1905" cy="0"/>
                </a:xfrm>
                <a:prstGeom prst="line">
                  <a:avLst/>
                </a:prstGeom>
                <a:noFill/>
                <a:ln w="12700" cap="sq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755" name="Line 458">
                  <a:extLst>
                    <a:ext uri="{FF2B5EF4-FFF2-40B4-BE49-F238E27FC236}">
                      <a16:creationId xmlns:a16="http://schemas.microsoft.com/office/drawing/2014/main" id="{F92AD410-91E0-45B6-8A20-D0CD9E92C57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515" y="754"/>
                  <a:ext cx="0" cy="134"/>
                </a:xfrm>
                <a:prstGeom prst="line">
                  <a:avLst/>
                </a:prstGeom>
                <a:noFill/>
                <a:ln w="12700" cap="sq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756" name="Line 459">
                  <a:extLst>
                    <a:ext uri="{FF2B5EF4-FFF2-40B4-BE49-F238E27FC236}">
                      <a16:creationId xmlns:a16="http://schemas.microsoft.com/office/drawing/2014/main" id="{DE776C52-5A35-4988-B272-06FFEB6832F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706" y="754"/>
                  <a:ext cx="0" cy="13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757" name="Line 460">
                  <a:extLst>
                    <a:ext uri="{FF2B5EF4-FFF2-40B4-BE49-F238E27FC236}">
                      <a16:creationId xmlns:a16="http://schemas.microsoft.com/office/drawing/2014/main" id="{F85E90F9-2C5E-43B1-8A8A-409EC50C5CA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896" y="754"/>
                  <a:ext cx="0" cy="13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758" name="Line 461">
                  <a:extLst>
                    <a:ext uri="{FF2B5EF4-FFF2-40B4-BE49-F238E27FC236}">
                      <a16:creationId xmlns:a16="http://schemas.microsoft.com/office/drawing/2014/main" id="{1D9EEE09-F75C-47C9-92BA-B226A5B2E1A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087" y="754"/>
                  <a:ext cx="0" cy="13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759" name="Line 462">
                  <a:extLst>
                    <a:ext uri="{FF2B5EF4-FFF2-40B4-BE49-F238E27FC236}">
                      <a16:creationId xmlns:a16="http://schemas.microsoft.com/office/drawing/2014/main" id="{2130B363-2656-417E-AAFB-1E72D7C3A32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277" y="754"/>
                  <a:ext cx="0" cy="13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760" name="Line 463">
                  <a:extLst>
                    <a:ext uri="{FF2B5EF4-FFF2-40B4-BE49-F238E27FC236}">
                      <a16:creationId xmlns:a16="http://schemas.microsoft.com/office/drawing/2014/main" id="{4F176490-3101-455D-B754-6EAB6B02F6D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468" y="754"/>
                  <a:ext cx="0" cy="13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761" name="Line 464">
                  <a:extLst>
                    <a:ext uri="{FF2B5EF4-FFF2-40B4-BE49-F238E27FC236}">
                      <a16:creationId xmlns:a16="http://schemas.microsoft.com/office/drawing/2014/main" id="{A0C66C88-001F-49D2-9A06-5888F5AF8D9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658" y="754"/>
                  <a:ext cx="0" cy="13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762" name="Line 465">
                  <a:extLst>
                    <a:ext uri="{FF2B5EF4-FFF2-40B4-BE49-F238E27FC236}">
                      <a16:creationId xmlns:a16="http://schemas.microsoft.com/office/drawing/2014/main" id="{A5B8D67D-311C-42D3-B814-F6C2F1D872C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849" y="754"/>
                  <a:ext cx="0" cy="13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763" name="Line 466">
                  <a:extLst>
                    <a:ext uri="{FF2B5EF4-FFF2-40B4-BE49-F238E27FC236}">
                      <a16:creationId xmlns:a16="http://schemas.microsoft.com/office/drawing/2014/main" id="{3B06E826-2011-443B-83C4-1FFC9C2456D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039" y="754"/>
                  <a:ext cx="0" cy="13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764" name="Line 467">
                  <a:extLst>
                    <a:ext uri="{FF2B5EF4-FFF2-40B4-BE49-F238E27FC236}">
                      <a16:creationId xmlns:a16="http://schemas.microsoft.com/office/drawing/2014/main" id="{B76F05D2-F860-49CD-89A9-BC778641941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30" y="754"/>
                  <a:ext cx="0" cy="13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765" name="Line 468">
                  <a:extLst>
                    <a:ext uri="{FF2B5EF4-FFF2-40B4-BE49-F238E27FC236}">
                      <a16:creationId xmlns:a16="http://schemas.microsoft.com/office/drawing/2014/main" id="{6C4DDFA0-3DEF-423F-B4E3-56FFB1B48ED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420" y="754"/>
                  <a:ext cx="0" cy="134"/>
                </a:xfrm>
                <a:prstGeom prst="line">
                  <a:avLst/>
                </a:prstGeom>
                <a:noFill/>
                <a:ln w="12700" cap="sq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575" name="Group 469">
                <a:extLst>
                  <a:ext uri="{FF2B5EF4-FFF2-40B4-BE49-F238E27FC236}">
                    <a16:creationId xmlns:a16="http://schemas.microsoft.com/office/drawing/2014/main" id="{D4DA04CD-1041-443B-9B7D-A36E94BE281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59" y="3148"/>
                <a:ext cx="1905" cy="134"/>
                <a:chOff x="3515" y="754"/>
                <a:chExt cx="1905" cy="134"/>
              </a:xfrm>
            </p:grpSpPr>
            <p:sp>
              <p:nvSpPr>
                <p:cNvPr id="1720" name="Rectangle 470">
                  <a:extLst>
                    <a:ext uri="{FF2B5EF4-FFF2-40B4-BE49-F238E27FC236}">
                      <a16:creationId xmlns:a16="http://schemas.microsoft.com/office/drawing/2014/main" id="{5215272C-D8CA-45CE-AC3C-1C0FBCCB3E4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30" y="754"/>
                  <a:ext cx="190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p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p"/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>
                    <a:spcBef>
                      <a:spcPct val="20000"/>
                    </a:spcBef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Font typeface="Wingdings" panose="05000000000000000000" pitchFamily="2" charset="2"/>
                    <a:buNone/>
                  </a:pPr>
                  <a:r>
                    <a:rPr lang="en-US" altLang="ko-KR" sz="900"/>
                    <a:t>H</a:t>
                  </a:r>
                </a:p>
              </p:txBody>
            </p:sp>
            <p:sp>
              <p:nvSpPr>
                <p:cNvPr id="1721" name="Rectangle 471">
                  <a:extLst>
                    <a:ext uri="{FF2B5EF4-FFF2-40B4-BE49-F238E27FC236}">
                      <a16:creationId xmlns:a16="http://schemas.microsoft.com/office/drawing/2014/main" id="{362D52A9-0F9B-4397-AC88-CC7B2BFC3EB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39" y="754"/>
                  <a:ext cx="191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p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p"/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>
                    <a:spcBef>
                      <a:spcPct val="20000"/>
                    </a:spcBef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Font typeface="Wingdings" panose="05000000000000000000" pitchFamily="2" charset="2"/>
                    <a:buNone/>
                  </a:pPr>
                  <a:r>
                    <a:rPr lang="en-US" altLang="ko-KR" sz="900"/>
                    <a:t>H</a:t>
                  </a:r>
                </a:p>
              </p:txBody>
            </p:sp>
            <p:sp>
              <p:nvSpPr>
                <p:cNvPr id="1722" name="Rectangle 472">
                  <a:extLst>
                    <a:ext uri="{FF2B5EF4-FFF2-40B4-BE49-F238E27FC236}">
                      <a16:creationId xmlns:a16="http://schemas.microsoft.com/office/drawing/2014/main" id="{40973126-0677-4A92-93E8-40409A93608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849" y="754"/>
                  <a:ext cx="190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p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p"/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>
                    <a:spcBef>
                      <a:spcPct val="20000"/>
                    </a:spcBef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Font typeface="Wingdings" panose="05000000000000000000" pitchFamily="2" charset="2"/>
                    <a:buNone/>
                  </a:pPr>
                  <a:r>
                    <a:rPr lang="en-US" altLang="ko-KR" sz="900"/>
                    <a:t>B</a:t>
                  </a:r>
                </a:p>
              </p:txBody>
            </p:sp>
            <p:sp>
              <p:nvSpPr>
                <p:cNvPr id="1723" name="Rectangle 473">
                  <a:extLst>
                    <a:ext uri="{FF2B5EF4-FFF2-40B4-BE49-F238E27FC236}">
                      <a16:creationId xmlns:a16="http://schemas.microsoft.com/office/drawing/2014/main" id="{7AA063C6-8D95-4F33-8A8A-F765168F228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58" y="754"/>
                  <a:ext cx="191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p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p"/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>
                    <a:spcBef>
                      <a:spcPct val="20000"/>
                    </a:spcBef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Font typeface="Wingdings" panose="05000000000000000000" pitchFamily="2" charset="2"/>
                    <a:buNone/>
                  </a:pPr>
                  <a:r>
                    <a:rPr lang="en-US" altLang="ko-KR" sz="900"/>
                    <a:t>Q</a:t>
                  </a:r>
                </a:p>
              </p:txBody>
            </p:sp>
            <p:sp>
              <p:nvSpPr>
                <p:cNvPr id="1724" name="Rectangle 474">
                  <a:extLst>
                    <a:ext uri="{FF2B5EF4-FFF2-40B4-BE49-F238E27FC236}">
                      <a16:creationId xmlns:a16="http://schemas.microsoft.com/office/drawing/2014/main" id="{DEC90A4E-DC67-4494-BE88-55BFCD1D466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468" y="754"/>
                  <a:ext cx="190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p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p"/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>
                    <a:spcBef>
                      <a:spcPct val="20000"/>
                    </a:spcBef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Font typeface="Wingdings" panose="05000000000000000000" pitchFamily="2" charset="2"/>
                    <a:buNone/>
                  </a:pPr>
                  <a:r>
                    <a:rPr lang="en-US" altLang="ko-KR" sz="900"/>
                    <a:t>R</a:t>
                  </a:r>
                </a:p>
              </p:txBody>
            </p:sp>
            <p:sp>
              <p:nvSpPr>
                <p:cNvPr id="1725" name="Rectangle 475">
                  <a:extLst>
                    <a:ext uri="{FF2B5EF4-FFF2-40B4-BE49-F238E27FC236}">
                      <a16:creationId xmlns:a16="http://schemas.microsoft.com/office/drawing/2014/main" id="{E7D41218-7885-4A4D-B58D-175FB927843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77" y="754"/>
                  <a:ext cx="191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p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p"/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>
                    <a:spcBef>
                      <a:spcPct val="20000"/>
                    </a:spcBef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Font typeface="Wingdings" panose="05000000000000000000" pitchFamily="2" charset="2"/>
                    <a:buNone/>
                  </a:pPr>
                  <a:r>
                    <a:rPr lang="en-US" altLang="ko-KR" sz="900"/>
                    <a:t>R</a:t>
                  </a:r>
                </a:p>
              </p:txBody>
            </p:sp>
            <p:sp>
              <p:nvSpPr>
                <p:cNvPr id="1726" name="Rectangle 476">
                  <a:extLst>
                    <a:ext uri="{FF2B5EF4-FFF2-40B4-BE49-F238E27FC236}">
                      <a16:creationId xmlns:a16="http://schemas.microsoft.com/office/drawing/2014/main" id="{55E15600-B753-4773-A970-8A7126ECD4B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87" y="754"/>
                  <a:ext cx="190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p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p"/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>
                    <a:spcBef>
                      <a:spcPct val="20000"/>
                    </a:spcBef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Font typeface="Wingdings" panose="05000000000000000000" pitchFamily="2" charset="2"/>
                    <a:buNone/>
                  </a:pPr>
                  <a:r>
                    <a:rPr lang="en-US" altLang="ko-KR" sz="900"/>
                    <a:t>V</a:t>
                  </a:r>
                </a:p>
              </p:txBody>
            </p:sp>
            <p:sp>
              <p:nvSpPr>
                <p:cNvPr id="1727" name="Rectangle 477">
                  <a:extLst>
                    <a:ext uri="{FF2B5EF4-FFF2-40B4-BE49-F238E27FC236}">
                      <a16:creationId xmlns:a16="http://schemas.microsoft.com/office/drawing/2014/main" id="{0C512DEF-4E51-4B83-B440-5E877677220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896" y="754"/>
                  <a:ext cx="191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p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p"/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>
                    <a:spcBef>
                      <a:spcPct val="20000"/>
                    </a:spcBef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Font typeface="Wingdings" panose="05000000000000000000" pitchFamily="2" charset="2"/>
                    <a:buNone/>
                  </a:pPr>
                  <a:r>
                    <a:rPr lang="en-US" altLang="ko-KR" sz="900"/>
                    <a:t>E</a:t>
                  </a:r>
                </a:p>
              </p:txBody>
            </p:sp>
            <p:sp>
              <p:nvSpPr>
                <p:cNvPr id="1728" name="Rectangle 478">
                  <a:extLst>
                    <a:ext uri="{FF2B5EF4-FFF2-40B4-BE49-F238E27FC236}">
                      <a16:creationId xmlns:a16="http://schemas.microsoft.com/office/drawing/2014/main" id="{C3C67DD6-60D8-4D26-817C-6E05A10DAC3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06" y="754"/>
                  <a:ext cx="190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p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p"/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>
                    <a:spcBef>
                      <a:spcPct val="20000"/>
                    </a:spcBef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Font typeface="Wingdings" panose="05000000000000000000" pitchFamily="2" charset="2"/>
                    <a:buNone/>
                  </a:pPr>
                  <a:r>
                    <a:rPr lang="en-US" altLang="ko-KR" sz="900"/>
                    <a:t>D</a:t>
                  </a:r>
                </a:p>
              </p:txBody>
            </p:sp>
            <p:sp>
              <p:nvSpPr>
                <p:cNvPr id="1729" name="Rectangle 479">
                  <a:extLst>
                    <a:ext uri="{FF2B5EF4-FFF2-40B4-BE49-F238E27FC236}">
                      <a16:creationId xmlns:a16="http://schemas.microsoft.com/office/drawing/2014/main" id="{1C233C54-BE2A-4D06-BD97-48E2746B0A5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15" y="754"/>
                  <a:ext cx="191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p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p"/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>
                    <a:spcBef>
                      <a:spcPct val="20000"/>
                    </a:spcBef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Font typeface="Wingdings" panose="05000000000000000000" pitchFamily="2" charset="2"/>
                    <a:buNone/>
                  </a:pPr>
                  <a:r>
                    <a:rPr lang="en-US" altLang="ko-KR" sz="900"/>
                    <a:t>N</a:t>
                  </a:r>
                </a:p>
              </p:txBody>
            </p:sp>
            <p:sp>
              <p:nvSpPr>
                <p:cNvPr id="1730" name="Line 480">
                  <a:extLst>
                    <a:ext uri="{FF2B5EF4-FFF2-40B4-BE49-F238E27FC236}">
                      <a16:creationId xmlns:a16="http://schemas.microsoft.com/office/drawing/2014/main" id="{2705D2AF-BB8E-42DD-8288-DE8C7B9B642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515" y="754"/>
                  <a:ext cx="1905" cy="0"/>
                </a:xfrm>
                <a:prstGeom prst="line">
                  <a:avLst/>
                </a:prstGeom>
                <a:noFill/>
                <a:ln w="12700" cap="sq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731" name="Line 481">
                  <a:extLst>
                    <a:ext uri="{FF2B5EF4-FFF2-40B4-BE49-F238E27FC236}">
                      <a16:creationId xmlns:a16="http://schemas.microsoft.com/office/drawing/2014/main" id="{91114944-772F-4ACD-B92A-6E8DED21A95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515" y="888"/>
                  <a:ext cx="1905" cy="0"/>
                </a:xfrm>
                <a:prstGeom prst="line">
                  <a:avLst/>
                </a:prstGeom>
                <a:noFill/>
                <a:ln w="12700" cap="sq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732" name="Line 482">
                  <a:extLst>
                    <a:ext uri="{FF2B5EF4-FFF2-40B4-BE49-F238E27FC236}">
                      <a16:creationId xmlns:a16="http://schemas.microsoft.com/office/drawing/2014/main" id="{101EA2B9-8B6E-4FEC-9BAA-62318EDC509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515" y="754"/>
                  <a:ext cx="0" cy="134"/>
                </a:xfrm>
                <a:prstGeom prst="line">
                  <a:avLst/>
                </a:prstGeom>
                <a:noFill/>
                <a:ln w="12700" cap="sq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733" name="Line 483">
                  <a:extLst>
                    <a:ext uri="{FF2B5EF4-FFF2-40B4-BE49-F238E27FC236}">
                      <a16:creationId xmlns:a16="http://schemas.microsoft.com/office/drawing/2014/main" id="{F8793636-6A32-403A-9C77-40560F67220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706" y="754"/>
                  <a:ext cx="0" cy="13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734" name="Line 484">
                  <a:extLst>
                    <a:ext uri="{FF2B5EF4-FFF2-40B4-BE49-F238E27FC236}">
                      <a16:creationId xmlns:a16="http://schemas.microsoft.com/office/drawing/2014/main" id="{13DC458D-DA2D-46F5-8092-95ADAB7D4AC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896" y="754"/>
                  <a:ext cx="0" cy="13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735" name="Line 485">
                  <a:extLst>
                    <a:ext uri="{FF2B5EF4-FFF2-40B4-BE49-F238E27FC236}">
                      <a16:creationId xmlns:a16="http://schemas.microsoft.com/office/drawing/2014/main" id="{A7596097-4C0A-41A9-940A-32E97609B9A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087" y="754"/>
                  <a:ext cx="0" cy="13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736" name="Line 486">
                  <a:extLst>
                    <a:ext uri="{FF2B5EF4-FFF2-40B4-BE49-F238E27FC236}">
                      <a16:creationId xmlns:a16="http://schemas.microsoft.com/office/drawing/2014/main" id="{662654D5-AAD6-494A-8C43-115061E0414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277" y="754"/>
                  <a:ext cx="0" cy="13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737" name="Line 487">
                  <a:extLst>
                    <a:ext uri="{FF2B5EF4-FFF2-40B4-BE49-F238E27FC236}">
                      <a16:creationId xmlns:a16="http://schemas.microsoft.com/office/drawing/2014/main" id="{43389C93-AEBE-4B4F-B03F-4CFA0CD1480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468" y="754"/>
                  <a:ext cx="0" cy="13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738" name="Line 488">
                  <a:extLst>
                    <a:ext uri="{FF2B5EF4-FFF2-40B4-BE49-F238E27FC236}">
                      <a16:creationId xmlns:a16="http://schemas.microsoft.com/office/drawing/2014/main" id="{E108916A-9958-4BE5-9E19-2AB7996D075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658" y="754"/>
                  <a:ext cx="0" cy="13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739" name="Line 489">
                  <a:extLst>
                    <a:ext uri="{FF2B5EF4-FFF2-40B4-BE49-F238E27FC236}">
                      <a16:creationId xmlns:a16="http://schemas.microsoft.com/office/drawing/2014/main" id="{B6D417CF-D957-453E-BE33-8FBD3DAB61D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849" y="754"/>
                  <a:ext cx="0" cy="13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740" name="Line 490">
                  <a:extLst>
                    <a:ext uri="{FF2B5EF4-FFF2-40B4-BE49-F238E27FC236}">
                      <a16:creationId xmlns:a16="http://schemas.microsoft.com/office/drawing/2014/main" id="{21CE6593-B750-461A-86AA-D6F6D8AEE07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039" y="754"/>
                  <a:ext cx="0" cy="13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741" name="Line 491">
                  <a:extLst>
                    <a:ext uri="{FF2B5EF4-FFF2-40B4-BE49-F238E27FC236}">
                      <a16:creationId xmlns:a16="http://schemas.microsoft.com/office/drawing/2014/main" id="{D066A47F-BC81-4AE1-8BCB-74ED75A5C47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30" y="754"/>
                  <a:ext cx="0" cy="13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742" name="Line 492">
                  <a:extLst>
                    <a:ext uri="{FF2B5EF4-FFF2-40B4-BE49-F238E27FC236}">
                      <a16:creationId xmlns:a16="http://schemas.microsoft.com/office/drawing/2014/main" id="{8ED6FC2D-B285-4B71-A446-9495C74908C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420" y="754"/>
                  <a:ext cx="0" cy="134"/>
                </a:xfrm>
                <a:prstGeom prst="line">
                  <a:avLst/>
                </a:prstGeom>
                <a:noFill/>
                <a:ln w="12700" cap="sq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576" name="Group 493">
                <a:extLst>
                  <a:ext uri="{FF2B5EF4-FFF2-40B4-BE49-F238E27FC236}">
                    <a16:creationId xmlns:a16="http://schemas.microsoft.com/office/drawing/2014/main" id="{7369DF2E-D7F3-4174-AF9C-D900AEF36A5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58" y="3281"/>
                <a:ext cx="1905" cy="134"/>
                <a:chOff x="3515" y="754"/>
                <a:chExt cx="1905" cy="134"/>
              </a:xfrm>
            </p:grpSpPr>
            <p:sp>
              <p:nvSpPr>
                <p:cNvPr id="1697" name="Rectangle 494">
                  <a:extLst>
                    <a:ext uri="{FF2B5EF4-FFF2-40B4-BE49-F238E27FC236}">
                      <a16:creationId xmlns:a16="http://schemas.microsoft.com/office/drawing/2014/main" id="{2ECE8506-1BC2-4038-870C-1B452771DA4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30" y="754"/>
                  <a:ext cx="190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p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p"/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>
                    <a:spcBef>
                      <a:spcPct val="20000"/>
                    </a:spcBef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Font typeface="Wingdings" panose="05000000000000000000" pitchFamily="2" charset="2"/>
                    <a:buNone/>
                  </a:pPr>
                  <a:r>
                    <a:rPr lang="en-US" altLang="ko-KR" sz="900"/>
                    <a:t>H</a:t>
                  </a:r>
                </a:p>
              </p:txBody>
            </p:sp>
            <p:sp>
              <p:nvSpPr>
                <p:cNvPr id="1698" name="Rectangle 495">
                  <a:extLst>
                    <a:ext uri="{FF2B5EF4-FFF2-40B4-BE49-F238E27FC236}">
                      <a16:creationId xmlns:a16="http://schemas.microsoft.com/office/drawing/2014/main" id="{39BC0232-A30B-4BBD-9AB7-530F33464F8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39" y="754"/>
                  <a:ext cx="191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p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p"/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>
                    <a:spcBef>
                      <a:spcPct val="20000"/>
                    </a:spcBef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Font typeface="Wingdings" panose="05000000000000000000" pitchFamily="2" charset="2"/>
                    <a:buNone/>
                  </a:pPr>
                  <a:r>
                    <a:rPr lang="en-US" altLang="ko-KR" sz="900"/>
                    <a:t>H</a:t>
                  </a:r>
                </a:p>
              </p:txBody>
            </p:sp>
            <p:sp>
              <p:nvSpPr>
                <p:cNvPr id="1699" name="Rectangle 496">
                  <a:extLst>
                    <a:ext uri="{FF2B5EF4-FFF2-40B4-BE49-F238E27FC236}">
                      <a16:creationId xmlns:a16="http://schemas.microsoft.com/office/drawing/2014/main" id="{EF8E9EB7-C1CF-470C-A809-E3E2BAD4B4F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849" y="754"/>
                  <a:ext cx="190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p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p"/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>
                    <a:spcBef>
                      <a:spcPct val="20000"/>
                    </a:spcBef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Font typeface="Wingdings" panose="05000000000000000000" pitchFamily="2" charset="2"/>
                    <a:buNone/>
                  </a:pPr>
                  <a:r>
                    <a:rPr lang="en-US" altLang="ko-KR" sz="900"/>
                    <a:t>B</a:t>
                  </a:r>
                </a:p>
              </p:txBody>
            </p:sp>
            <p:sp>
              <p:nvSpPr>
                <p:cNvPr id="1700" name="Rectangle 497">
                  <a:extLst>
                    <a:ext uri="{FF2B5EF4-FFF2-40B4-BE49-F238E27FC236}">
                      <a16:creationId xmlns:a16="http://schemas.microsoft.com/office/drawing/2014/main" id="{EB342963-86F4-492C-94E0-7E29656E06E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58" y="754"/>
                  <a:ext cx="191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p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p"/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>
                    <a:spcBef>
                      <a:spcPct val="20000"/>
                    </a:spcBef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Font typeface="Wingdings" panose="05000000000000000000" pitchFamily="2" charset="2"/>
                    <a:buNone/>
                  </a:pPr>
                  <a:r>
                    <a:rPr lang="en-US" altLang="ko-KR" sz="900"/>
                    <a:t>Q</a:t>
                  </a:r>
                </a:p>
              </p:txBody>
            </p:sp>
            <p:sp>
              <p:nvSpPr>
                <p:cNvPr id="1701" name="Rectangle 498">
                  <a:extLst>
                    <a:ext uri="{FF2B5EF4-FFF2-40B4-BE49-F238E27FC236}">
                      <a16:creationId xmlns:a16="http://schemas.microsoft.com/office/drawing/2014/main" id="{9E6879EC-84ED-4C9C-9446-866FEE3F87C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468" y="754"/>
                  <a:ext cx="190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p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p"/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>
                    <a:spcBef>
                      <a:spcPct val="20000"/>
                    </a:spcBef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Font typeface="Wingdings" panose="05000000000000000000" pitchFamily="2" charset="2"/>
                    <a:buNone/>
                  </a:pPr>
                  <a:r>
                    <a:rPr lang="en-US" altLang="ko-KR" sz="900"/>
                    <a:t>R</a:t>
                  </a:r>
                </a:p>
              </p:txBody>
            </p:sp>
            <p:sp>
              <p:nvSpPr>
                <p:cNvPr id="1702" name="Rectangle 499">
                  <a:extLst>
                    <a:ext uri="{FF2B5EF4-FFF2-40B4-BE49-F238E27FC236}">
                      <a16:creationId xmlns:a16="http://schemas.microsoft.com/office/drawing/2014/main" id="{FBE3FD9F-52F1-4442-9E7A-1E16B8F67FB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77" y="754"/>
                  <a:ext cx="191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p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p"/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>
                    <a:spcBef>
                      <a:spcPct val="20000"/>
                    </a:spcBef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Font typeface="Wingdings" panose="05000000000000000000" pitchFamily="2" charset="2"/>
                    <a:buNone/>
                  </a:pPr>
                  <a:r>
                    <a:rPr lang="en-US" altLang="ko-KR" sz="900"/>
                    <a:t>R</a:t>
                  </a:r>
                </a:p>
              </p:txBody>
            </p:sp>
            <p:sp>
              <p:nvSpPr>
                <p:cNvPr id="1703" name="Rectangle 500">
                  <a:extLst>
                    <a:ext uri="{FF2B5EF4-FFF2-40B4-BE49-F238E27FC236}">
                      <a16:creationId xmlns:a16="http://schemas.microsoft.com/office/drawing/2014/main" id="{603C656C-412F-4B1B-BE64-36036517A43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87" y="754"/>
                  <a:ext cx="190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p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p"/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>
                    <a:spcBef>
                      <a:spcPct val="20000"/>
                    </a:spcBef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Font typeface="Wingdings" panose="05000000000000000000" pitchFamily="2" charset="2"/>
                    <a:buNone/>
                  </a:pPr>
                  <a:r>
                    <a:rPr lang="en-US" altLang="ko-KR" sz="900"/>
                    <a:t>V</a:t>
                  </a:r>
                </a:p>
              </p:txBody>
            </p:sp>
            <p:sp>
              <p:nvSpPr>
                <p:cNvPr id="1704" name="Rectangle 501">
                  <a:extLst>
                    <a:ext uri="{FF2B5EF4-FFF2-40B4-BE49-F238E27FC236}">
                      <a16:creationId xmlns:a16="http://schemas.microsoft.com/office/drawing/2014/main" id="{E9C2F184-F6EB-4A2F-9BA8-1EF1BAEA3FC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896" y="754"/>
                  <a:ext cx="191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p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p"/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>
                    <a:spcBef>
                      <a:spcPct val="20000"/>
                    </a:spcBef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Font typeface="Wingdings" panose="05000000000000000000" pitchFamily="2" charset="2"/>
                    <a:buNone/>
                  </a:pPr>
                  <a:r>
                    <a:rPr lang="en-US" altLang="ko-KR" sz="900"/>
                    <a:t>E</a:t>
                  </a:r>
                </a:p>
              </p:txBody>
            </p:sp>
            <p:sp>
              <p:nvSpPr>
                <p:cNvPr id="1705" name="Rectangle 502">
                  <a:extLst>
                    <a:ext uri="{FF2B5EF4-FFF2-40B4-BE49-F238E27FC236}">
                      <a16:creationId xmlns:a16="http://schemas.microsoft.com/office/drawing/2014/main" id="{F0158360-2D2D-41E1-8007-1ACECB9360E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06" y="754"/>
                  <a:ext cx="190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p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p"/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>
                    <a:spcBef>
                      <a:spcPct val="20000"/>
                    </a:spcBef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Font typeface="Wingdings" panose="05000000000000000000" pitchFamily="2" charset="2"/>
                    <a:buNone/>
                  </a:pPr>
                  <a:r>
                    <a:rPr lang="en-US" altLang="ko-KR" sz="900"/>
                    <a:t>D</a:t>
                  </a:r>
                </a:p>
              </p:txBody>
            </p:sp>
            <p:sp>
              <p:nvSpPr>
                <p:cNvPr id="1706" name="Rectangle 503">
                  <a:extLst>
                    <a:ext uri="{FF2B5EF4-FFF2-40B4-BE49-F238E27FC236}">
                      <a16:creationId xmlns:a16="http://schemas.microsoft.com/office/drawing/2014/main" id="{BAE76419-5EB8-4FFC-9D9B-5759356AAC6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15" y="754"/>
                  <a:ext cx="191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p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p"/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>
                    <a:spcBef>
                      <a:spcPct val="20000"/>
                    </a:spcBef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Font typeface="Wingdings" panose="05000000000000000000" pitchFamily="2" charset="2"/>
                    <a:buNone/>
                  </a:pPr>
                  <a:r>
                    <a:rPr lang="en-US" altLang="ko-KR" sz="900"/>
                    <a:t>N</a:t>
                  </a:r>
                </a:p>
              </p:txBody>
            </p:sp>
            <p:sp>
              <p:nvSpPr>
                <p:cNvPr id="1707" name="Line 504">
                  <a:extLst>
                    <a:ext uri="{FF2B5EF4-FFF2-40B4-BE49-F238E27FC236}">
                      <a16:creationId xmlns:a16="http://schemas.microsoft.com/office/drawing/2014/main" id="{F4763017-A125-46AC-83E2-FBDE6231CD1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515" y="754"/>
                  <a:ext cx="1905" cy="0"/>
                </a:xfrm>
                <a:prstGeom prst="line">
                  <a:avLst/>
                </a:prstGeom>
                <a:noFill/>
                <a:ln w="12700" cap="sq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708" name="Line 505">
                  <a:extLst>
                    <a:ext uri="{FF2B5EF4-FFF2-40B4-BE49-F238E27FC236}">
                      <a16:creationId xmlns:a16="http://schemas.microsoft.com/office/drawing/2014/main" id="{6CB6F4C1-C0DA-469E-A18A-4E962D563FE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515" y="888"/>
                  <a:ext cx="1905" cy="0"/>
                </a:xfrm>
                <a:prstGeom prst="line">
                  <a:avLst/>
                </a:prstGeom>
                <a:noFill/>
                <a:ln w="12700" cap="sq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709" name="Line 506">
                  <a:extLst>
                    <a:ext uri="{FF2B5EF4-FFF2-40B4-BE49-F238E27FC236}">
                      <a16:creationId xmlns:a16="http://schemas.microsoft.com/office/drawing/2014/main" id="{EFEA66FB-6DC2-445C-973C-8F3805562EC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515" y="754"/>
                  <a:ext cx="0" cy="134"/>
                </a:xfrm>
                <a:prstGeom prst="line">
                  <a:avLst/>
                </a:prstGeom>
                <a:noFill/>
                <a:ln w="12700" cap="sq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710" name="Line 507">
                  <a:extLst>
                    <a:ext uri="{FF2B5EF4-FFF2-40B4-BE49-F238E27FC236}">
                      <a16:creationId xmlns:a16="http://schemas.microsoft.com/office/drawing/2014/main" id="{839A9DFD-983F-4FA8-9269-DECB5A2BDA3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706" y="754"/>
                  <a:ext cx="0" cy="13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711" name="Line 508">
                  <a:extLst>
                    <a:ext uri="{FF2B5EF4-FFF2-40B4-BE49-F238E27FC236}">
                      <a16:creationId xmlns:a16="http://schemas.microsoft.com/office/drawing/2014/main" id="{FAAE9F5A-C621-49CC-A3DC-F4E5DBA2525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896" y="754"/>
                  <a:ext cx="0" cy="13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712" name="Line 509">
                  <a:extLst>
                    <a:ext uri="{FF2B5EF4-FFF2-40B4-BE49-F238E27FC236}">
                      <a16:creationId xmlns:a16="http://schemas.microsoft.com/office/drawing/2014/main" id="{27BE8014-41DE-43FE-B3CB-01820D7F445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087" y="754"/>
                  <a:ext cx="0" cy="13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713" name="Line 510">
                  <a:extLst>
                    <a:ext uri="{FF2B5EF4-FFF2-40B4-BE49-F238E27FC236}">
                      <a16:creationId xmlns:a16="http://schemas.microsoft.com/office/drawing/2014/main" id="{4B87220E-1ECB-4F17-B8E4-7B965DC85EB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277" y="754"/>
                  <a:ext cx="0" cy="13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714" name="Line 511">
                  <a:extLst>
                    <a:ext uri="{FF2B5EF4-FFF2-40B4-BE49-F238E27FC236}">
                      <a16:creationId xmlns:a16="http://schemas.microsoft.com/office/drawing/2014/main" id="{309332F3-DF54-48AF-B4AF-DF91CB74AAE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468" y="754"/>
                  <a:ext cx="0" cy="13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715" name="Line 512">
                  <a:extLst>
                    <a:ext uri="{FF2B5EF4-FFF2-40B4-BE49-F238E27FC236}">
                      <a16:creationId xmlns:a16="http://schemas.microsoft.com/office/drawing/2014/main" id="{867DF4EA-FA7A-4DBE-AA29-1B8E2EF5320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658" y="754"/>
                  <a:ext cx="0" cy="13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716" name="Line 513">
                  <a:extLst>
                    <a:ext uri="{FF2B5EF4-FFF2-40B4-BE49-F238E27FC236}">
                      <a16:creationId xmlns:a16="http://schemas.microsoft.com/office/drawing/2014/main" id="{9E0865F5-B1F5-41AC-90D0-06EED38D435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849" y="754"/>
                  <a:ext cx="0" cy="13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717" name="Line 514">
                  <a:extLst>
                    <a:ext uri="{FF2B5EF4-FFF2-40B4-BE49-F238E27FC236}">
                      <a16:creationId xmlns:a16="http://schemas.microsoft.com/office/drawing/2014/main" id="{A4864380-9A29-4599-B68A-E556F816244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039" y="754"/>
                  <a:ext cx="0" cy="13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718" name="Line 515">
                  <a:extLst>
                    <a:ext uri="{FF2B5EF4-FFF2-40B4-BE49-F238E27FC236}">
                      <a16:creationId xmlns:a16="http://schemas.microsoft.com/office/drawing/2014/main" id="{D847369C-62D8-4A54-A377-B69ED09D1E4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30" y="754"/>
                  <a:ext cx="0" cy="13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719" name="Line 516">
                  <a:extLst>
                    <a:ext uri="{FF2B5EF4-FFF2-40B4-BE49-F238E27FC236}">
                      <a16:creationId xmlns:a16="http://schemas.microsoft.com/office/drawing/2014/main" id="{600DF2F7-0F64-4B79-B8C2-8E21B774437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420" y="754"/>
                  <a:ext cx="0" cy="134"/>
                </a:xfrm>
                <a:prstGeom prst="line">
                  <a:avLst/>
                </a:prstGeom>
                <a:noFill/>
                <a:ln w="12700" cap="sq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577" name="Group 517">
                <a:extLst>
                  <a:ext uri="{FF2B5EF4-FFF2-40B4-BE49-F238E27FC236}">
                    <a16:creationId xmlns:a16="http://schemas.microsoft.com/office/drawing/2014/main" id="{E1CF6D37-E76C-475B-9B1F-391B00C9005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58" y="3414"/>
                <a:ext cx="1905" cy="134"/>
                <a:chOff x="3515" y="754"/>
                <a:chExt cx="1905" cy="134"/>
              </a:xfrm>
            </p:grpSpPr>
            <p:sp>
              <p:nvSpPr>
                <p:cNvPr id="1674" name="Rectangle 518">
                  <a:extLst>
                    <a:ext uri="{FF2B5EF4-FFF2-40B4-BE49-F238E27FC236}">
                      <a16:creationId xmlns:a16="http://schemas.microsoft.com/office/drawing/2014/main" id="{D29A61EC-1B92-4536-96D3-4F76493F92B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30" y="754"/>
                  <a:ext cx="190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p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p"/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>
                    <a:spcBef>
                      <a:spcPct val="20000"/>
                    </a:spcBef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Font typeface="Wingdings" panose="05000000000000000000" pitchFamily="2" charset="2"/>
                    <a:buNone/>
                  </a:pPr>
                  <a:r>
                    <a:rPr lang="en-US" altLang="ko-KR" sz="900"/>
                    <a:t>H</a:t>
                  </a:r>
                </a:p>
              </p:txBody>
            </p:sp>
            <p:sp>
              <p:nvSpPr>
                <p:cNvPr id="1675" name="Rectangle 519">
                  <a:extLst>
                    <a:ext uri="{FF2B5EF4-FFF2-40B4-BE49-F238E27FC236}">
                      <a16:creationId xmlns:a16="http://schemas.microsoft.com/office/drawing/2014/main" id="{5CFCDE65-9049-4591-B074-D31A5321ABE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39" y="754"/>
                  <a:ext cx="191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p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p"/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>
                    <a:spcBef>
                      <a:spcPct val="20000"/>
                    </a:spcBef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Font typeface="Wingdings" panose="05000000000000000000" pitchFamily="2" charset="2"/>
                    <a:buNone/>
                  </a:pPr>
                  <a:r>
                    <a:rPr lang="en-US" altLang="ko-KR" sz="900"/>
                    <a:t>H</a:t>
                  </a:r>
                </a:p>
              </p:txBody>
            </p:sp>
            <p:sp>
              <p:nvSpPr>
                <p:cNvPr id="1676" name="Rectangle 520">
                  <a:extLst>
                    <a:ext uri="{FF2B5EF4-FFF2-40B4-BE49-F238E27FC236}">
                      <a16:creationId xmlns:a16="http://schemas.microsoft.com/office/drawing/2014/main" id="{4B2B270C-F4A0-4706-A1B2-C1CF238B7C3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849" y="754"/>
                  <a:ext cx="190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p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p"/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>
                    <a:spcBef>
                      <a:spcPct val="20000"/>
                    </a:spcBef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Font typeface="Wingdings" panose="05000000000000000000" pitchFamily="2" charset="2"/>
                    <a:buNone/>
                  </a:pPr>
                  <a:r>
                    <a:rPr lang="en-US" altLang="ko-KR" sz="900"/>
                    <a:t>B</a:t>
                  </a:r>
                </a:p>
              </p:txBody>
            </p:sp>
            <p:sp>
              <p:nvSpPr>
                <p:cNvPr id="1677" name="Rectangle 521">
                  <a:extLst>
                    <a:ext uri="{FF2B5EF4-FFF2-40B4-BE49-F238E27FC236}">
                      <a16:creationId xmlns:a16="http://schemas.microsoft.com/office/drawing/2014/main" id="{37FE1371-E86B-48BB-A051-4F5D8A50481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58" y="754"/>
                  <a:ext cx="191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p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p"/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>
                    <a:spcBef>
                      <a:spcPct val="20000"/>
                    </a:spcBef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Font typeface="Wingdings" panose="05000000000000000000" pitchFamily="2" charset="2"/>
                    <a:buNone/>
                  </a:pPr>
                  <a:r>
                    <a:rPr lang="en-US" altLang="ko-KR" sz="900"/>
                    <a:t>Q</a:t>
                  </a:r>
                </a:p>
              </p:txBody>
            </p:sp>
            <p:sp>
              <p:nvSpPr>
                <p:cNvPr id="1678" name="Rectangle 522">
                  <a:extLst>
                    <a:ext uri="{FF2B5EF4-FFF2-40B4-BE49-F238E27FC236}">
                      <a16:creationId xmlns:a16="http://schemas.microsoft.com/office/drawing/2014/main" id="{5A4BCD43-C3E1-4B2E-BAF1-90C2590BB2D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468" y="754"/>
                  <a:ext cx="190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p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p"/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>
                    <a:spcBef>
                      <a:spcPct val="20000"/>
                    </a:spcBef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Font typeface="Wingdings" panose="05000000000000000000" pitchFamily="2" charset="2"/>
                    <a:buNone/>
                  </a:pPr>
                  <a:r>
                    <a:rPr lang="en-US" altLang="ko-KR" sz="900"/>
                    <a:t>R</a:t>
                  </a:r>
                </a:p>
              </p:txBody>
            </p:sp>
            <p:sp>
              <p:nvSpPr>
                <p:cNvPr id="1679" name="Rectangle 523">
                  <a:extLst>
                    <a:ext uri="{FF2B5EF4-FFF2-40B4-BE49-F238E27FC236}">
                      <a16:creationId xmlns:a16="http://schemas.microsoft.com/office/drawing/2014/main" id="{D73BF501-7BC3-4B5B-84F6-9E2FFB8BA5A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77" y="754"/>
                  <a:ext cx="191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p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p"/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>
                    <a:spcBef>
                      <a:spcPct val="20000"/>
                    </a:spcBef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Font typeface="Wingdings" panose="05000000000000000000" pitchFamily="2" charset="2"/>
                    <a:buNone/>
                  </a:pPr>
                  <a:r>
                    <a:rPr lang="en-US" altLang="ko-KR" sz="900"/>
                    <a:t>R</a:t>
                  </a:r>
                </a:p>
              </p:txBody>
            </p:sp>
            <p:sp>
              <p:nvSpPr>
                <p:cNvPr id="1680" name="Rectangle 524">
                  <a:extLst>
                    <a:ext uri="{FF2B5EF4-FFF2-40B4-BE49-F238E27FC236}">
                      <a16:creationId xmlns:a16="http://schemas.microsoft.com/office/drawing/2014/main" id="{C0841A72-3184-4603-9145-6256F92D019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87" y="754"/>
                  <a:ext cx="190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p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p"/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>
                    <a:spcBef>
                      <a:spcPct val="20000"/>
                    </a:spcBef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Font typeface="Wingdings" panose="05000000000000000000" pitchFamily="2" charset="2"/>
                    <a:buNone/>
                  </a:pPr>
                  <a:r>
                    <a:rPr lang="en-US" altLang="ko-KR" sz="900"/>
                    <a:t>V</a:t>
                  </a:r>
                </a:p>
              </p:txBody>
            </p:sp>
            <p:sp>
              <p:nvSpPr>
                <p:cNvPr id="1681" name="Rectangle 525">
                  <a:extLst>
                    <a:ext uri="{FF2B5EF4-FFF2-40B4-BE49-F238E27FC236}">
                      <a16:creationId xmlns:a16="http://schemas.microsoft.com/office/drawing/2014/main" id="{68FC5FBF-CFF8-4974-A1DA-6BC30AE8EEF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896" y="754"/>
                  <a:ext cx="191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p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p"/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>
                    <a:spcBef>
                      <a:spcPct val="20000"/>
                    </a:spcBef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Font typeface="Wingdings" panose="05000000000000000000" pitchFamily="2" charset="2"/>
                    <a:buNone/>
                  </a:pPr>
                  <a:r>
                    <a:rPr lang="en-US" altLang="ko-KR" sz="900"/>
                    <a:t>E</a:t>
                  </a:r>
                </a:p>
              </p:txBody>
            </p:sp>
            <p:sp>
              <p:nvSpPr>
                <p:cNvPr id="1682" name="Rectangle 526">
                  <a:extLst>
                    <a:ext uri="{FF2B5EF4-FFF2-40B4-BE49-F238E27FC236}">
                      <a16:creationId xmlns:a16="http://schemas.microsoft.com/office/drawing/2014/main" id="{945A55E8-0435-4FD1-BBDF-46D746E8DE4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06" y="754"/>
                  <a:ext cx="190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p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p"/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>
                    <a:spcBef>
                      <a:spcPct val="20000"/>
                    </a:spcBef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Font typeface="Wingdings" panose="05000000000000000000" pitchFamily="2" charset="2"/>
                    <a:buNone/>
                  </a:pPr>
                  <a:r>
                    <a:rPr lang="en-US" altLang="ko-KR" sz="900"/>
                    <a:t>D</a:t>
                  </a:r>
                </a:p>
              </p:txBody>
            </p:sp>
            <p:sp>
              <p:nvSpPr>
                <p:cNvPr id="1683" name="Rectangle 527">
                  <a:extLst>
                    <a:ext uri="{FF2B5EF4-FFF2-40B4-BE49-F238E27FC236}">
                      <a16:creationId xmlns:a16="http://schemas.microsoft.com/office/drawing/2014/main" id="{AB7CD07F-1751-4A7A-B801-14DF301C33C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15" y="754"/>
                  <a:ext cx="191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p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p"/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>
                    <a:spcBef>
                      <a:spcPct val="20000"/>
                    </a:spcBef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Font typeface="Wingdings" panose="05000000000000000000" pitchFamily="2" charset="2"/>
                    <a:buNone/>
                  </a:pPr>
                  <a:r>
                    <a:rPr lang="en-US" altLang="ko-KR" sz="900"/>
                    <a:t>N</a:t>
                  </a:r>
                </a:p>
              </p:txBody>
            </p:sp>
            <p:sp>
              <p:nvSpPr>
                <p:cNvPr id="1684" name="Line 528">
                  <a:extLst>
                    <a:ext uri="{FF2B5EF4-FFF2-40B4-BE49-F238E27FC236}">
                      <a16:creationId xmlns:a16="http://schemas.microsoft.com/office/drawing/2014/main" id="{F1248A40-B796-4939-9AD7-4458635A0A1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515" y="754"/>
                  <a:ext cx="1905" cy="0"/>
                </a:xfrm>
                <a:prstGeom prst="line">
                  <a:avLst/>
                </a:prstGeom>
                <a:noFill/>
                <a:ln w="12700" cap="sq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685" name="Line 529">
                  <a:extLst>
                    <a:ext uri="{FF2B5EF4-FFF2-40B4-BE49-F238E27FC236}">
                      <a16:creationId xmlns:a16="http://schemas.microsoft.com/office/drawing/2014/main" id="{3CF947C3-A425-4FA5-AC09-4EC26BDA61B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515" y="888"/>
                  <a:ext cx="1905" cy="0"/>
                </a:xfrm>
                <a:prstGeom prst="line">
                  <a:avLst/>
                </a:prstGeom>
                <a:noFill/>
                <a:ln w="12700" cap="sq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686" name="Line 530">
                  <a:extLst>
                    <a:ext uri="{FF2B5EF4-FFF2-40B4-BE49-F238E27FC236}">
                      <a16:creationId xmlns:a16="http://schemas.microsoft.com/office/drawing/2014/main" id="{33A9ED6A-6A98-483C-B261-EBFC773C218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515" y="754"/>
                  <a:ext cx="0" cy="134"/>
                </a:xfrm>
                <a:prstGeom prst="line">
                  <a:avLst/>
                </a:prstGeom>
                <a:noFill/>
                <a:ln w="12700" cap="sq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687" name="Line 531">
                  <a:extLst>
                    <a:ext uri="{FF2B5EF4-FFF2-40B4-BE49-F238E27FC236}">
                      <a16:creationId xmlns:a16="http://schemas.microsoft.com/office/drawing/2014/main" id="{0BDBEBA1-1105-464D-B227-AEF88EF4674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706" y="754"/>
                  <a:ext cx="0" cy="13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688" name="Line 532">
                  <a:extLst>
                    <a:ext uri="{FF2B5EF4-FFF2-40B4-BE49-F238E27FC236}">
                      <a16:creationId xmlns:a16="http://schemas.microsoft.com/office/drawing/2014/main" id="{C741A6F4-FC16-4B81-A372-8B37DF9EF26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896" y="754"/>
                  <a:ext cx="0" cy="13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689" name="Line 533">
                  <a:extLst>
                    <a:ext uri="{FF2B5EF4-FFF2-40B4-BE49-F238E27FC236}">
                      <a16:creationId xmlns:a16="http://schemas.microsoft.com/office/drawing/2014/main" id="{5CF28FC9-93C3-45FE-8E48-D5B42148781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087" y="754"/>
                  <a:ext cx="0" cy="13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690" name="Line 534">
                  <a:extLst>
                    <a:ext uri="{FF2B5EF4-FFF2-40B4-BE49-F238E27FC236}">
                      <a16:creationId xmlns:a16="http://schemas.microsoft.com/office/drawing/2014/main" id="{581C7CA9-2303-4807-B0F5-855FF8EDABA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277" y="754"/>
                  <a:ext cx="0" cy="13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691" name="Line 535">
                  <a:extLst>
                    <a:ext uri="{FF2B5EF4-FFF2-40B4-BE49-F238E27FC236}">
                      <a16:creationId xmlns:a16="http://schemas.microsoft.com/office/drawing/2014/main" id="{50CBA56D-45BB-4507-8234-DD0768AF438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468" y="754"/>
                  <a:ext cx="0" cy="13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692" name="Line 536">
                  <a:extLst>
                    <a:ext uri="{FF2B5EF4-FFF2-40B4-BE49-F238E27FC236}">
                      <a16:creationId xmlns:a16="http://schemas.microsoft.com/office/drawing/2014/main" id="{ABCEF485-08BA-4A69-A6D7-A2E8079CF5D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658" y="754"/>
                  <a:ext cx="0" cy="13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693" name="Line 537">
                  <a:extLst>
                    <a:ext uri="{FF2B5EF4-FFF2-40B4-BE49-F238E27FC236}">
                      <a16:creationId xmlns:a16="http://schemas.microsoft.com/office/drawing/2014/main" id="{23E01C6C-D5E1-4EA1-BC89-7E3C2DF60AE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849" y="754"/>
                  <a:ext cx="0" cy="13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694" name="Line 538">
                  <a:extLst>
                    <a:ext uri="{FF2B5EF4-FFF2-40B4-BE49-F238E27FC236}">
                      <a16:creationId xmlns:a16="http://schemas.microsoft.com/office/drawing/2014/main" id="{C11F13E6-D9F0-49ED-8C95-214137952D3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039" y="754"/>
                  <a:ext cx="0" cy="13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695" name="Line 539">
                  <a:extLst>
                    <a:ext uri="{FF2B5EF4-FFF2-40B4-BE49-F238E27FC236}">
                      <a16:creationId xmlns:a16="http://schemas.microsoft.com/office/drawing/2014/main" id="{B9F4DE1C-CD07-432E-9451-806D6BD8B0D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30" y="754"/>
                  <a:ext cx="0" cy="13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696" name="Line 540">
                  <a:extLst>
                    <a:ext uri="{FF2B5EF4-FFF2-40B4-BE49-F238E27FC236}">
                      <a16:creationId xmlns:a16="http://schemas.microsoft.com/office/drawing/2014/main" id="{43208459-3507-4F14-9767-D6C39BFF878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420" y="754"/>
                  <a:ext cx="0" cy="134"/>
                </a:xfrm>
                <a:prstGeom prst="line">
                  <a:avLst/>
                </a:prstGeom>
                <a:noFill/>
                <a:ln w="12700" cap="sq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578" name="Group 541">
                <a:extLst>
                  <a:ext uri="{FF2B5EF4-FFF2-40B4-BE49-F238E27FC236}">
                    <a16:creationId xmlns:a16="http://schemas.microsoft.com/office/drawing/2014/main" id="{33FCE5AC-468C-4132-82BA-A7B2712D576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58" y="3547"/>
                <a:ext cx="1905" cy="134"/>
                <a:chOff x="3515" y="754"/>
                <a:chExt cx="1905" cy="134"/>
              </a:xfrm>
            </p:grpSpPr>
            <p:sp>
              <p:nvSpPr>
                <p:cNvPr id="1651" name="Rectangle 542">
                  <a:extLst>
                    <a:ext uri="{FF2B5EF4-FFF2-40B4-BE49-F238E27FC236}">
                      <a16:creationId xmlns:a16="http://schemas.microsoft.com/office/drawing/2014/main" id="{E05DDD41-442A-4C1D-BAD9-AF195276D77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30" y="754"/>
                  <a:ext cx="190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p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p"/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>
                    <a:spcBef>
                      <a:spcPct val="20000"/>
                    </a:spcBef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Font typeface="Wingdings" panose="05000000000000000000" pitchFamily="2" charset="2"/>
                    <a:buNone/>
                  </a:pPr>
                  <a:r>
                    <a:rPr lang="en-US" altLang="ko-KR" sz="900"/>
                    <a:t>H</a:t>
                  </a:r>
                </a:p>
              </p:txBody>
            </p:sp>
            <p:sp>
              <p:nvSpPr>
                <p:cNvPr id="1652" name="Rectangle 543">
                  <a:extLst>
                    <a:ext uri="{FF2B5EF4-FFF2-40B4-BE49-F238E27FC236}">
                      <a16:creationId xmlns:a16="http://schemas.microsoft.com/office/drawing/2014/main" id="{4ABF697A-34AE-409E-9D9C-20CCD28B84E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39" y="754"/>
                  <a:ext cx="191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p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p"/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>
                    <a:spcBef>
                      <a:spcPct val="20000"/>
                    </a:spcBef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Font typeface="Wingdings" panose="05000000000000000000" pitchFamily="2" charset="2"/>
                    <a:buNone/>
                  </a:pPr>
                  <a:r>
                    <a:rPr lang="en-US" altLang="ko-KR" sz="900"/>
                    <a:t>H</a:t>
                  </a:r>
                </a:p>
              </p:txBody>
            </p:sp>
            <p:sp>
              <p:nvSpPr>
                <p:cNvPr id="1653" name="Rectangle 544">
                  <a:extLst>
                    <a:ext uri="{FF2B5EF4-FFF2-40B4-BE49-F238E27FC236}">
                      <a16:creationId xmlns:a16="http://schemas.microsoft.com/office/drawing/2014/main" id="{A3BC03E1-6AB0-437B-BC43-16C44AA2658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849" y="754"/>
                  <a:ext cx="190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p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p"/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>
                    <a:spcBef>
                      <a:spcPct val="20000"/>
                    </a:spcBef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Font typeface="Wingdings" panose="05000000000000000000" pitchFamily="2" charset="2"/>
                    <a:buNone/>
                  </a:pPr>
                  <a:r>
                    <a:rPr lang="en-US" altLang="ko-KR" sz="900"/>
                    <a:t>B</a:t>
                  </a:r>
                </a:p>
              </p:txBody>
            </p:sp>
            <p:sp>
              <p:nvSpPr>
                <p:cNvPr id="1654" name="Rectangle 545">
                  <a:extLst>
                    <a:ext uri="{FF2B5EF4-FFF2-40B4-BE49-F238E27FC236}">
                      <a16:creationId xmlns:a16="http://schemas.microsoft.com/office/drawing/2014/main" id="{ACDCFBC7-6344-4A4A-B1B2-1302F53F711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58" y="754"/>
                  <a:ext cx="191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p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p"/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>
                    <a:spcBef>
                      <a:spcPct val="20000"/>
                    </a:spcBef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Font typeface="Wingdings" panose="05000000000000000000" pitchFamily="2" charset="2"/>
                    <a:buNone/>
                  </a:pPr>
                  <a:r>
                    <a:rPr lang="en-US" altLang="ko-KR" sz="900"/>
                    <a:t>Q</a:t>
                  </a:r>
                </a:p>
              </p:txBody>
            </p:sp>
            <p:sp>
              <p:nvSpPr>
                <p:cNvPr id="1655" name="Rectangle 546">
                  <a:extLst>
                    <a:ext uri="{FF2B5EF4-FFF2-40B4-BE49-F238E27FC236}">
                      <a16:creationId xmlns:a16="http://schemas.microsoft.com/office/drawing/2014/main" id="{63E28E09-DAB7-4F3A-98AF-1EB7892DCA1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468" y="754"/>
                  <a:ext cx="190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p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p"/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>
                    <a:spcBef>
                      <a:spcPct val="20000"/>
                    </a:spcBef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Font typeface="Wingdings" panose="05000000000000000000" pitchFamily="2" charset="2"/>
                    <a:buNone/>
                  </a:pPr>
                  <a:r>
                    <a:rPr lang="en-US" altLang="ko-KR" sz="900"/>
                    <a:t>R</a:t>
                  </a:r>
                </a:p>
              </p:txBody>
            </p:sp>
            <p:sp>
              <p:nvSpPr>
                <p:cNvPr id="1656" name="Rectangle 547">
                  <a:extLst>
                    <a:ext uri="{FF2B5EF4-FFF2-40B4-BE49-F238E27FC236}">
                      <a16:creationId xmlns:a16="http://schemas.microsoft.com/office/drawing/2014/main" id="{4E6D3002-17EE-4001-A994-BDE2EC13847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77" y="754"/>
                  <a:ext cx="191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p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p"/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>
                    <a:spcBef>
                      <a:spcPct val="20000"/>
                    </a:spcBef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Font typeface="Wingdings" panose="05000000000000000000" pitchFamily="2" charset="2"/>
                    <a:buNone/>
                  </a:pPr>
                  <a:r>
                    <a:rPr lang="en-US" altLang="ko-KR" sz="900"/>
                    <a:t>R</a:t>
                  </a:r>
                </a:p>
              </p:txBody>
            </p:sp>
            <p:sp>
              <p:nvSpPr>
                <p:cNvPr id="1657" name="Rectangle 548">
                  <a:extLst>
                    <a:ext uri="{FF2B5EF4-FFF2-40B4-BE49-F238E27FC236}">
                      <a16:creationId xmlns:a16="http://schemas.microsoft.com/office/drawing/2014/main" id="{522D53DF-FA9C-499B-BAB1-DFA99485D65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87" y="754"/>
                  <a:ext cx="190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p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p"/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>
                    <a:spcBef>
                      <a:spcPct val="20000"/>
                    </a:spcBef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Font typeface="Wingdings" panose="05000000000000000000" pitchFamily="2" charset="2"/>
                    <a:buNone/>
                  </a:pPr>
                  <a:r>
                    <a:rPr lang="en-US" altLang="ko-KR" sz="900"/>
                    <a:t>V</a:t>
                  </a:r>
                </a:p>
              </p:txBody>
            </p:sp>
            <p:sp>
              <p:nvSpPr>
                <p:cNvPr id="1658" name="Rectangle 549">
                  <a:extLst>
                    <a:ext uri="{FF2B5EF4-FFF2-40B4-BE49-F238E27FC236}">
                      <a16:creationId xmlns:a16="http://schemas.microsoft.com/office/drawing/2014/main" id="{9CF3D1F9-139E-48F5-9E5F-F1D6CD42791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896" y="754"/>
                  <a:ext cx="191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p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p"/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>
                    <a:spcBef>
                      <a:spcPct val="20000"/>
                    </a:spcBef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Font typeface="Wingdings" panose="05000000000000000000" pitchFamily="2" charset="2"/>
                    <a:buNone/>
                  </a:pPr>
                  <a:r>
                    <a:rPr lang="en-US" altLang="ko-KR" sz="900"/>
                    <a:t>E</a:t>
                  </a:r>
                </a:p>
              </p:txBody>
            </p:sp>
            <p:sp>
              <p:nvSpPr>
                <p:cNvPr id="1659" name="Rectangle 550">
                  <a:extLst>
                    <a:ext uri="{FF2B5EF4-FFF2-40B4-BE49-F238E27FC236}">
                      <a16:creationId xmlns:a16="http://schemas.microsoft.com/office/drawing/2014/main" id="{B999D413-8BE7-4856-9A23-D3CDF3426BD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06" y="754"/>
                  <a:ext cx="190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p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p"/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>
                    <a:spcBef>
                      <a:spcPct val="20000"/>
                    </a:spcBef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Font typeface="Wingdings" panose="05000000000000000000" pitchFamily="2" charset="2"/>
                    <a:buNone/>
                  </a:pPr>
                  <a:r>
                    <a:rPr lang="en-US" altLang="ko-KR" sz="900"/>
                    <a:t>D</a:t>
                  </a:r>
                </a:p>
              </p:txBody>
            </p:sp>
            <p:sp>
              <p:nvSpPr>
                <p:cNvPr id="1660" name="Rectangle 551">
                  <a:extLst>
                    <a:ext uri="{FF2B5EF4-FFF2-40B4-BE49-F238E27FC236}">
                      <a16:creationId xmlns:a16="http://schemas.microsoft.com/office/drawing/2014/main" id="{60EE697B-B418-48E3-8C3F-771C9164C34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15" y="754"/>
                  <a:ext cx="191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p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p"/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>
                    <a:spcBef>
                      <a:spcPct val="20000"/>
                    </a:spcBef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Font typeface="Wingdings" panose="05000000000000000000" pitchFamily="2" charset="2"/>
                    <a:buNone/>
                  </a:pPr>
                  <a:r>
                    <a:rPr lang="en-US" altLang="ko-KR" sz="900"/>
                    <a:t>N</a:t>
                  </a:r>
                </a:p>
              </p:txBody>
            </p:sp>
            <p:sp>
              <p:nvSpPr>
                <p:cNvPr id="1661" name="Line 552">
                  <a:extLst>
                    <a:ext uri="{FF2B5EF4-FFF2-40B4-BE49-F238E27FC236}">
                      <a16:creationId xmlns:a16="http://schemas.microsoft.com/office/drawing/2014/main" id="{15575815-08ED-40C3-8C7A-787EE2DE023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515" y="754"/>
                  <a:ext cx="1905" cy="0"/>
                </a:xfrm>
                <a:prstGeom prst="line">
                  <a:avLst/>
                </a:prstGeom>
                <a:noFill/>
                <a:ln w="12700" cap="sq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662" name="Line 553">
                  <a:extLst>
                    <a:ext uri="{FF2B5EF4-FFF2-40B4-BE49-F238E27FC236}">
                      <a16:creationId xmlns:a16="http://schemas.microsoft.com/office/drawing/2014/main" id="{8EB34D91-8A4D-432A-8A79-16B0EBA9A3B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515" y="888"/>
                  <a:ext cx="1905" cy="0"/>
                </a:xfrm>
                <a:prstGeom prst="line">
                  <a:avLst/>
                </a:prstGeom>
                <a:noFill/>
                <a:ln w="12700" cap="sq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663" name="Line 554">
                  <a:extLst>
                    <a:ext uri="{FF2B5EF4-FFF2-40B4-BE49-F238E27FC236}">
                      <a16:creationId xmlns:a16="http://schemas.microsoft.com/office/drawing/2014/main" id="{8EE8894B-EE1D-4D4B-8DF3-EE0B350AE78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515" y="754"/>
                  <a:ext cx="0" cy="134"/>
                </a:xfrm>
                <a:prstGeom prst="line">
                  <a:avLst/>
                </a:prstGeom>
                <a:noFill/>
                <a:ln w="12700" cap="sq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664" name="Line 555">
                  <a:extLst>
                    <a:ext uri="{FF2B5EF4-FFF2-40B4-BE49-F238E27FC236}">
                      <a16:creationId xmlns:a16="http://schemas.microsoft.com/office/drawing/2014/main" id="{F203D755-C785-406D-B16B-E78E7D40FCA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706" y="754"/>
                  <a:ext cx="0" cy="13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665" name="Line 556">
                  <a:extLst>
                    <a:ext uri="{FF2B5EF4-FFF2-40B4-BE49-F238E27FC236}">
                      <a16:creationId xmlns:a16="http://schemas.microsoft.com/office/drawing/2014/main" id="{86D91966-BA1F-40ED-BD03-5931CD5E975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896" y="754"/>
                  <a:ext cx="0" cy="13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666" name="Line 557">
                  <a:extLst>
                    <a:ext uri="{FF2B5EF4-FFF2-40B4-BE49-F238E27FC236}">
                      <a16:creationId xmlns:a16="http://schemas.microsoft.com/office/drawing/2014/main" id="{DAD7738D-7A4B-461B-B731-AC7581C5493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087" y="754"/>
                  <a:ext cx="0" cy="13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667" name="Line 558">
                  <a:extLst>
                    <a:ext uri="{FF2B5EF4-FFF2-40B4-BE49-F238E27FC236}">
                      <a16:creationId xmlns:a16="http://schemas.microsoft.com/office/drawing/2014/main" id="{46897C6E-8908-4399-9BEE-8D5EF9609BD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277" y="754"/>
                  <a:ext cx="0" cy="13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668" name="Line 559">
                  <a:extLst>
                    <a:ext uri="{FF2B5EF4-FFF2-40B4-BE49-F238E27FC236}">
                      <a16:creationId xmlns:a16="http://schemas.microsoft.com/office/drawing/2014/main" id="{FBCD34D6-0DE6-4D79-B36C-35718B33D99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468" y="754"/>
                  <a:ext cx="0" cy="13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669" name="Line 560">
                  <a:extLst>
                    <a:ext uri="{FF2B5EF4-FFF2-40B4-BE49-F238E27FC236}">
                      <a16:creationId xmlns:a16="http://schemas.microsoft.com/office/drawing/2014/main" id="{BBA7166C-49F7-4A6D-94FB-A4AA050FE91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658" y="754"/>
                  <a:ext cx="0" cy="13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670" name="Line 561">
                  <a:extLst>
                    <a:ext uri="{FF2B5EF4-FFF2-40B4-BE49-F238E27FC236}">
                      <a16:creationId xmlns:a16="http://schemas.microsoft.com/office/drawing/2014/main" id="{B661795A-054D-4711-AA43-0594FE9EEE0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849" y="754"/>
                  <a:ext cx="0" cy="13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671" name="Line 562">
                  <a:extLst>
                    <a:ext uri="{FF2B5EF4-FFF2-40B4-BE49-F238E27FC236}">
                      <a16:creationId xmlns:a16="http://schemas.microsoft.com/office/drawing/2014/main" id="{954CB322-194B-4280-99EE-2071D3B2DFC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039" y="754"/>
                  <a:ext cx="0" cy="13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672" name="Line 563">
                  <a:extLst>
                    <a:ext uri="{FF2B5EF4-FFF2-40B4-BE49-F238E27FC236}">
                      <a16:creationId xmlns:a16="http://schemas.microsoft.com/office/drawing/2014/main" id="{B44C5EAC-514F-4922-AA86-470821FC5F6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30" y="754"/>
                  <a:ext cx="0" cy="13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673" name="Line 564">
                  <a:extLst>
                    <a:ext uri="{FF2B5EF4-FFF2-40B4-BE49-F238E27FC236}">
                      <a16:creationId xmlns:a16="http://schemas.microsoft.com/office/drawing/2014/main" id="{EA02E4FA-FB8B-46A9-80FC-3FDBCA5906E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420" y="754"/>
                  <a:ext cx="0" cy="134"/>
                </a:xfrm>
                <a:prstGeom prst="line">
                  <a:avLst/>
                </a:prstGeom>
                <a:noFill/>
                <a:ln w="12700" cap="sq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579" name="Group 565">
                <a:extLst>
                  <a:ext uri="{FF2B5EF4-FFF2-40B4-BE49-F238E27FC236}">
                    <a16:creationId xmlns:a16="http://schemas.microsoft.com/office/drawing/2014/main" id="{10FC833C-0CDE-44AB-A846-B10A373A92A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59" y="3680"/>
                <a:ext cx="1905" cy="134"/>
                <a:chOff x="3515" y="754"/>
                <a:chExt cx="1905" cy="134"/>
              </a:xfrm>
            </p:grpSpPr>
            <p:sp>
              <p:nvSpPr>
                <p:cNvPr id="1628" name="Rectangle 566">
                  <a:extLst>
                    <a:ext uri="{FF2B5EF4-FFF2-40B4-BE49-F238E27FC236}">
                      <a16:creationId xmlns:a16="http://schemas.microsoft.com/office/drawing/2014/main" id="{3C8582A7-98BF-4180-8A69-C5F0746B0B6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30" y="754"/>
                  <a:ext cx="190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p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p"/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>
                    <a:spcBef>
                      <a:spcPct val="20000"/>
                    </a:spcBef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Font typeface="Wingdings" panose="05000000000000000000" pitchFamily="2" charset="2"/>
                    <a:buNone/>
                  </a:pPr>
                  <a:r>
                    <a:rPr lang="en-US" altLang="ko-KR" sz="900"/>
                    <a:t>H</a:t>
                  </a:r>
                </a:p>
              </p:txBody>
            </p:sp>
            <p:sp>
              <p:nvSpPr>
                <p:cNvPr id="1629" name="Rectangle 567">
                  <a:extLst>
                    <a:ext uri="{FF2B5EF4-FFF2-40B4-BE49-F238E27FC236}">
                      <a16:creationId xmlns:a16="http://schemas.microsoft.com/office/drawing/2014/main" id="{8F6C94D7-F698-4A83-9154-922F3FF57FE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39" y="754"/>
                  <a:ext cx="191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p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p"/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>
                    <a:spcBef>
                      <a:spcPct val="20000"/>
                    </a:spcBef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Font typeface="Wingdings" panose="05000000000000000000" pitchFamily="2" charset="2"/>
                    <a:buNone/>
                  </a:pPr>
                  <a:r>
                    <a:rPr lang="en-US" altLang="ko-KR" sz="900"/>
                    <a:t>H</a:t>
                  </a:r>
                </a:p>
              </p:txBody>
            </p:sp>
            <p:sp>
              <p:nvSpPr>
                <p:cNvPr id="1630" name="Rectangle 568">
                  <a:extLst>
                    <a:ext uri="{FF2B5EF4-FFF2-40B4-BE49-F238E27FC236}">
                      <a16:creationId xmlns:a16="http://schemas.microsoft.com/office/drawing/2014/main" id="{ADA60CE8-8C5F-480A-9257-8D75343074E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849" y="754"/>
                  <a:ext cx="190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p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p"/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>
                    <a:spcBef>
                      <a:spcPct val="20000"/>
                    </a:spcBef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Font typeface="Wingdings" panose="05000000000000000000" pitchFamily="2" charset="2"/>
                    <a:buNone/>
                  </a:pPr>
                  <a:r>
                    <a:rPr lang="en-US" altLang="ko-KR" sz="900"/>
                    <a:t>B</a:t>
                  </a:r>
                </a:p>
              </p:txBody>
            </p:sp>
            <p:sp>
              <p:nvSpPr>
                <p:cNvPr id="1631" name="Rectangle 569">
                  <a:extLst>
                    <a:ext uri="{FF2B5EF4-FFF2-40B4-BE49-F238E27FC236}">
                      <a16:creationId xmlns:a16="http://schemas.microsoft.com/office/drawing/2014/main" id="{9FABD595-C238-41DE-922F-1C07FA117B0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58" y="754"/>
                  <a:ext cx="191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p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p"/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>
                    <a:spcBef>
                      <a:spcPct val="20000"/>
                    </a:spcBef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Font typeface="Wingdings" panose="05000000000000000000" pitchFamily="2" charset="2"/>
                    <a:buNone/>
                  </a:pPr>
                  <a:r>
                    <a:rPr lang="en-US" altLang="ko-KR" sz="900"/>
                    <a:t>Q</a:t>
                  </a:r>
                </a:p>
              </p:txBody>
            </p:sp>
            <p:sp>
              <p:nvSpPr>
                <p:cNvPr id="1632" name="Rectangle 570">
                  <a:extLst>
                    <a:ext uri="{FF2B5EF4-FFF2-40B4-BE49-F238E27FC236}">
                      <a16:creationId xmlns:a16="http://schemas.microsoft.com/office/drawing/2014/main" id="{E433A960-F9F9-4F21-85C5-E2F3B938E36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468" y="754"/>
                  <a:ext cx="190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p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p"/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>
                    <a:spcBef>
                      <a:spcPct val="20000"/>
                    </a:spcBef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Font typeface="Wingdings" panose="05000000000000000000" pitchFamily="2" charset="2"/>
                    <a:buNone/>
                  </a:pPr>
                  <a:r>
                    <a:rPr lang="en-US" altLang="ko-KR" sz="900"/>
                    <a:t>R</a:t>
                  </a:r>
                </a:p>
              </p:txBody>
            </p:sp>
            <p:sp>
              <p:nvSpPr>
                <p:cNvPr id="1633" name="Rectangle 571">
                  <a:extLst>
                    <a:ext uri="{FF2B5EF4-FFF2-40B4-BE49-F238E27FC236}">
                      <a16:creationId xmlns:a16="http://schemas.microsoft.com/office/drawing/2014/main" id="{A722A3DE-2699-499D-8DB6-D0675837D85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77" y="754"/>
                  <a:ext cx="191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p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p"/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>
                    <a:spcBef>
                      <a:spcPct val="20000"/>
                    </a:spcBef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Font typeface="Wingdings" panose="05000000000000000000" pitchFamily="2" charset="2"/>
                    <a:buNone/>
                  </a:pPr>
                  <a:r>
                    <a:rPr lang="en-US" altLang="ko-KR" sz="900"/>
                    <a:t>R</a:t>
                  </a:r>
                </a:p>
              </p:txBody>
            </p:sp>
            <p:sp>
              <p:nvSpPr>
                <p:cNvPr id="1634" name="Rectangle 572">
                  <a:extLst>
                    <a:ext uri="{FF2B5EF4-FFF2-40B4-BE49-F238E27FC236}">
                      <a16:creationId xmlns:a16="http://schemas.microsoft.com/office/drawing/2014/main" id="{A53D2B41-A527-4AE2-A1CD-103607E94A3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87" y="754"/>
                  <a:ext cx="190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p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p"/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>
                    <a:spcBef>
                      <a:spcPct val="20000"/>
                    </a:spcBef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Font typeface="Wingdings" panose="05000000000000000000" pitchFamily="2" charset="2"/>
                    <a:buNone/>
                  </a:pPr>
                  <a:r>
                    <a:rPr lang="en-US" altLang="ko-KR" sz="900"/>
                    <a:t>V</a:t>
                  </a:r>
                </a:p>
              </p:txBody>
            </p:sp>
            <p:sp>
              <p:nvSpPr>
                <p:cNvPr id="1635" name="Rectangle 573">
                  <a:extLst>
                    <a:ext uri="{FF2B5EF4-FFF2-40B4-BE49-F238E27FC236}">
                      <a16:creationId xmlns:a16="http://schemas.microsoft.com/office/drawing/2014/main" id="{A5EB2B8D-EEBF-4D8E-954A-0CA04FC8C32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896" y="754"/>
                  <a:ext cx="191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p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p"/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>
                    <a:spcBef>
                      <a:spcPct val="20000"/>
                    </a:spcBef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Font typeface="Wingdings" panose="05000000000000000000" pitchFamily="2" charset="2"/>
                    <a:buNone/>
                  </a:pPr>
                  <a:r>
                    <a:rPr lang="en-US" altLang="ko-KR" sz="900"/>
                    <a:t>E</a:t>
                  </a:r>
                </a:p>
              </p:txBody>
            </p:sp>
            <p:sp>
              <p:nvSpPr>
                <p:cNvPr id="1636" name="Rectangle 574">
                  <a:extLst>
                    <a:ext uri="{FF2B5EF4-FFF2-40B4-BE49-F238E27FC236}">
                      <a16:creationId xmlns:a16="http://schemas.microsoft.com/office/drawing/2014/main" id="{68D3C236-DBFC-418C-8BDD-B0855C8A441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06" y="754"/>
                  <a:ext cx="190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p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p"/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>
                    <a:spcBef>
                      <a:spcPct val="20000"/>
                    </a:spcBef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Font typeface="Wingdings" panose="05000000000000000000" pitchFamily="2" charset="2"/>
                    <a:buNone/>
                  </a:pPr>
                  <a:r>
                    <a:rPr lang="en-US" altLang="ko-KR" sz="900"/>
                    <a:t>D</a:t>
                  </a:r>
                </a:p>
              </p:txBody>
            </p:sp>
            <p:sp>
              <p:nvSpPr>
                <p:cNvPr id="1637" name="Rectangle 575">
                  <a:extLst>
                    <a:ext uri="{FF2B5EF4-FFF2-40B4-BE49-F238E27FC236}">
                      <a16:creationId xmlns:a16="http://schemas.microsoft.com/office/drawing/2014/main" id="{C60DA388-1701-4B52-964D-B64B591BDD5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15" y="754"/>
                  <a:ext cx="191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p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p"/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>
                    <a:spcBef>
                      <a:spcPct val="20000"/>
                    </a:spcBef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Font typeface="Wingdings" panose="05000000000000000000" pitchFamily="2" charset="2"/>
                    <a:buNone/>
                  </a:pPr>
                  <a:r>
                    <a:rPr lang="en-US" altLang="ko-KR" sz="900"/>
                    <a:t>N</a:t>
                  </a:r>
                </a:p>
              </p:txBody>
            </p:sp>
            <p:sp>
              <p:nvSpPr>
                <p:cNvPr id="1638" name="Line 576">
                  <a:extLst>
                    <a:ext uri="{FF2B5EF4-FFF2-40B4-BE49-F238E27FC236}">
                      <a16:creationId xmlns:a16="http://schemas.microsoft.com/office/drawing/2014/main" id="{3747DF3D-B400-4785-9747-15E519E358B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515" y="754"/>
                  <a:ext cx="1905" cy="0"/>
                </a:xfrm>
                <a:prstGeom prst="line">
                  <a:avLst/>
                </a:prstGeom>
                <a:noFill/>
                <a:ln w="12700" cap="sq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639" name="Line 577">
                  <a:extLst>
                    <a:ext uri="{FF2B5EF4-FFF2-40B4-BE49-F238E27FC236}">
                      <a16:creationId xmlns:a16="http://schemas.microsoft.com/office/drawing/2014/main" id="{C830DF95-18AE-48D7-A317-F532FB0F088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515" y="888"/>
                  <a:ext cx="1905" cy="0"/>
                </a:xfrm>
                <a:prstGeom prst="line">
                  <a:avLst/>
                </a:prstGeom>
                <a:noFill/>
                <a:ln w="12700" cap="sq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640" name="Line 578">
                  <a:extLst>
                    <a:ext uri="{FF2B5EF4-FFF2-40B4-BE49-F238E27FC236}">
                      <a16:creationId xmlns:a16="http://schemas.microsoft.com/office/drawing/2014/main" id="{D288D47B-4B43-4A20-9E14-8403DB7EA1F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515" y="754"/>
                  <a:ext cx="0" cy="134"/>
                </a:xfrm>
                <a:prstGeom prst="line">
                  <a:avLst/>
                </a:prstGeom>
                <a:noFill/>
                <a:ln w="12700" cap="sq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641" name="Line 579">
                  <a:extLst>
                    <a:ext uri="{FF2B5EF4-FFF2-40B4-BE49-F238E27FC236}">
                      <a16:creationId xmlns:a16="http://schemas.microsoft.com/office/drawing/2014/main" id="{00937F02-0001-4F0B-8482-9E3B2BB2A48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706" y="754"/>
                  <a:ext cx="0" cy="13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642" name="Line 580">
                  <a:extLst>
                    <a:ext uri="{FF2B5EF4-FFF2-40B4-BE49-F238E27FC236}">
                      <a16:creationId xmlns:a16="http://schemas.microsoft.com/office/drawing/2014/main" id="{84A42B20-F019-48AC-BE39-50F5A690E92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896" y="754"/>
                  <a:ext cx="0" cy="13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643" name="Line 581">
                  <a:extLst>
                    <a:ext uri="{FF2B5EF4-FFF2-40B4-BE49-F238E27FC236}">
                      <a16:creationId xmlns:a16="http://schemas.microsoft.com/office/drawing/2014/main" id="{A6E3912D-4962-421C-B63F-F644A25ADA5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087" y="754"/>
                  <a:ext cx="0" cy="13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644" name="Line 582">
                  <a:extLst>
                    <a:ext uri="{FF2B5EF4-FFF2-40B4-BE49-F238E27FC236}">
                      <a16:creationId xmlns:a16="http://schemas.microsoft.com/office/drawing/2014/main" id="{D9149E75-43E7-4B0B-A114-AA2D83787E1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277" y="754"/>
                  <a:ext cx="0" cy="13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645" name="Line 583">
                  <a:extLst>
                    <a:ext uri="{FF2B5EF4-FFF2-40B4-BE49-F238E27FC236}">
                      <a16:creationId xmlns:a16="http://schemas.microsoft.com/office/drawing/2014/main" id="{857035C0-3AD0-4B14-9698-9DAA82B0101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468" y="754"/>
                  <a:ext cx="0" cy="13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646" name="Line 584">
                  <a:extLst>
                    <a:ext uri="{FF2B5EF4-FFF2-40B4-BE49-F238E27FC236}">
                      <a16:creationId xmlns:a16="http://schemas.microsoft.com/office/drawing/2014/main" id="{4C83E318-CB24-46E5-8DF9-676FB493724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658" y="754"/>
                  <a:ext cx="0" cy="13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647" name="Line 585">
                  <a:extLst>
                    <a:ext uri="{FF2B5EF4-FFF2-40B4-BE49-F238E27FC236}">
                      <a16:creationId xmlns:a16="http://schemas.microsoft.com/office/drawing/2014/main" id="{7B7FCD5C-B9E1-47DF-AC18-73A9FD25E91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849" y="754"/>
                  <a:ext cx="0" cy="13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648" name="Line 586">
                  <a:extLst>
                    <a:ext uri="{FF2B5EF4-FFF2-40B4-BE49-F238E27FC236}">
                      <a16:creationId xmlns:a16="http://schemas.microsoft.com/office/drawing/2014/main" id="{B43DCD8A-0BF7-4F7B-8E47-8E765D66561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039" y="754"/>
                  <a:ext cx="0" cy="13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649" name="Line 587">
                  <a:extLst>
                    <a:ext uri="{FF2B5EF4-FFF2-40B4-BE49-F238E27FC236}">
                      <a16:creationId xmlns:a16="http://schemas.microsoft.com/office/drawing/2014/main" id="{21420397-0601-4316-9A33-DC8404E9843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30" y="754"/>
                  <a:ext cx="0" cy="13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650" name="Line 588">
                  <a:extLst>
                    <a:ext uri="{FF2B5EF4-FFF2-40B4-BE49-F238E27FC236}">
                      <a16:creationId xmlns:a16="http://schemas.microsoft.com/office/drawing/2014/main" id="{F34B3212-C89A-4C6A-9DE7-76F46776505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420" y="754"/>
                  <a:ext cx="0" cy="134"/>
                </a:xfrm>
                <a:prstGeom prst="line">
                  <a:avLst/>
                </a:prstGeom>
                <a:noFill/>
                <a:ln w="12700" cap="sq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580" name="Group 589">
                <a:extLst>
                  <a:ext uri="{FF2B5EF4-FFF2-40B4-BE49-F238E27FC236}">
                    <a16:creationId xmlns:a16="http://schemas.microsoft.com/office/drawing/2014/main" id="{9543224E-AC7D-4FF5-AC0F-8141B19299B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59" y="3813"/>
                <a:ext cx="1905" cy="134"/>
                <a:chOff x="3515" y="754"/>
                <a:chExt cx="1905" cy="134"/>
              </a:xfrm>
            </p:grpSpPr>
            <p:sp>
              <p:nvSpPr>
                <p:cNvPr id="1605" name="Rectangle 590">
                  <a:extLst>
                    <a:ext uri="{FF2B5EF4-FFF2-40B4-BE49-F238E27FC236}">
                      <a16:creationId xmlns:a16="http://schemas.microsoft.com/office/drawing/2014/main" id="{526AE517-3E78-4FA2-8F3E-476D0783CE6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30" y="754"/>
                  <a:ext cx="190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p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p"/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>
                    <a:spcBef>
                      <a:spcPct val="20000"/>
                    </a:spcBef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Font typeface="Wingdings" panose="05000000000000000000" pitchFamily="2" charset="2"/>
                    <a:buNone/>
                  </a:pPr>
                  <a:r>
                    <a:rPr lang="en-US" altLang="ko-KR" sz="900"/>
                    <a:t>H</a:t>
                  </a:r>
                </a:p>
              </p:txBody>
            </p:sp>
            <p:sp>
              <p:nvSpPr>
                <p:cNvPr id="1606" name="Rectangle 591">
                  <a:extLst>
                    <a:ext uri="{FF2B5EF4-FFF2-40B4-BE49-F238E27FC236}">
                      <a16:creationId xmlns:a16="http://schemas.microsoft.com/office/drawing/2014/main" id="{D3B0EE0C-98E3-40BF-9CA4-37F2F9E4FB8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39" y="754"/>
                  <a:ext cx="191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p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p"/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>
                    <a:spcBef>
                      <a:spcPct val="20000"/>
                    </a:spcBef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Font typeface="Wingdings" panose="05000000000000000000" pitchFamily="2" charset="2"/>
                    <a:buNone/>
                  </a:pPr>
                  <a:r>
                    <a:rPr lang="en-US" altLang="ko-KR" sz="900"/>
                    <a:t>H</a:t>
                  </a:r>
                </a:p>
              </p:txBody>
            </p:sp>
            <p:sp>
              <p:nvSpPr>
                <p:cNvPr id="1607" name="Rectangle 592">
                  <a:extLst>
                    <a:ext uri="{FF2B5EF4-FFF2-40B4-BE49-F238E27FC236}">
                      <a16:creationId xmlns:a16="http://schemas.microsoft.com/office/drawing/2014/main" id="{11F652ED-6ABA-49BE-A48F-A0A671B35FE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849" y="754"/>
                  <a:ext cx="190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p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p"/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>
                    <a:spcBef>
                      <a:spcPct val="20000"/>
                    </a:spcBef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Font typeface="Wingdings" panose="05000000000000000000" pitchFamily="2" charset="2"/>
                    <a:buNone/>
                  </a:pPr>
                  <a:r>
                    <a:rPr lang="en-US" altLang="ko-KR" sz="900"/>
                    <a:t>B</a:t>
                  </a:r>
                </a:p>
              </p:txBody>
            </p:sp>
            <p:sp>
              <p:nvSpPr>
                <p:cNvPr id="1608" name="Rectangle 593">
                  <a:extLst>
                    <a:ext uri="{FF2B5EF4-FFF2-40B4-BE49-F238E27FC236}">
                      <a16:creationId xmlns:a16="http://schemas.microsoft.com/office/drawing/2014/main" id="{096E6837-B7EC-481A-AC5F-577636860D8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58" y="754"/>
                  <a:ext cx="191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p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p"/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>
                    <a:spcBef>
                      <a:spcPct val="20000"/>
                    </a:spcBef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Font typeface="Wingdings" panose="05000000000000000000" pitchFamily="2" charset="2"/>
                    <a:buNone/>
                  </a:pPr>
                  <a:r>
                    <a:rPr lang="en-US" altLang="ko-KR" sz="900"/>
                    <a:t>Q</a:t>
                  </a:r>
                </a:p>
              </p:txBody>
            </p:sp>
            <p:sp>
              <p:nvSpPr>
                <p:cNvPr id="1609" name="Rectangle 594">
                  <a:extLst>
                    <a:ext uri="{FF2B5EF4-FFF2-40B4-BE49-F238E27FC236}">
                      <a16:creationId xmlns:a16="http://schemas.microsoft.com/office/drawing/2014/main" id="{2EC2FEA2-D9D7-4D6E-82B0-BAB902E7C01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468" y="754"/>
                  <a:ext cx="190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p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p"/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>
                    <a:spcBef>
                      <a:spcPct val="20000"/>
                    </a:spcBef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Font typeface="Wingdings" panose="05000000000000000000" pitchFamily="2" charset="2"/>
                    <a:buNone/>
                  </a:pPr>
                  <a:r>
                    <a:rPr lang="en-US" altLang="ko-KR" sz="900"/>
                    <a:t>R</a:t>
                  </a:r>
                </a:p>
              </p:txBody>
            </p:sp>
            <p:sp>
              <p:nvSpPr>
                <p:cNvPr id="1610" name="Rectangle 595">
                  <a:extLst>
                    <a:ext uri="{FF2B5EF4-FFF2-40B4-BE49-F238E27FC236}">
                      <a16:creationId xmlns:a16="http://schemas.microsoft.com/office/drawing/2014/main" id="{9606A2AB-7084-4A07-BE75-840B3F7C9C8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77" y="754"/>
                  <a:ext cx="191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p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p"/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>
                    <a:spcBef>
                      <a:spcPct val="20000"/>
                    </a:spcBef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Font typeface="Wingdings" panose="05000000000000000000" pitchFamily="2" charset="2"/>
                    <a:buNone/>
                  </a:pPr>
                  <a:r>
                    <a:rPr lang="en-US" altLang="ko-KR" sz="900"/>
                    <a:t>R</a:t>
                  </a:r>
                </a:p>
              </p:txBody>
            </p:sp>
            <p:sp>
              <p:nvSpPr>
                <p:cNvPr id="1611" name="Rectangle 596">
                  <a:extLst>
                    <a:ext uri="{FF2B5EF4-FFF2-40B4-BE49-F238E27FC236}">
                      <a16:creationId xmlns:a16="http://schemas.microsoft.com/office/drawing/2014/main" id="{287CDAE6-2607-4CF2-AD76-6478AAF38D2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87" y="754"/>
                  <a:ext cx="190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p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p"/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>
                    <a:spcBef>
                      <a:spcPct val="20000"/>
                    </a:spcBef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Font typeface="Wingdings" panose="05000000000000000000" pitchFamily="2" charset="2"/>
                    <a:buNone/>
                  </a:pPr>
                  <a:r>
                    <a:rPr lang="en-US" altLang="ko-KR" sz="900"/>
                    <a:t>V</a:t>
                  </a:r>
                </a:p>
              </p:txBody>
            </p:sp>
            <p:sp>
              <p:nvSpPr>
                <p:cNvPr id="1612" name="Rectangle 597">
                  <a:extLst>
                    <a:ext uri="{FF2B5EF4-FFF2-40B4-BE49-F238E27FC236}">
                      <a16:creationId xmlns:a16="http://schemas.microsoft.com/office/drawing/2014/main" id="{2CA5705A-9CC9-46AA-BE5D-8FFCE018B49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896" y="754"/>
                  <a:ext cx="191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p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p"/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>
                    <a:spcBef>
                      <a:spcPct val="20000"/>
                    </a:spcBef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Font typeface="Wingdings" panose="05000000000000000000" pitchFamily="2" charset="2"/>
                    <a:buNone/>
                  </a:pPr>
                  <a:r>
                    <a:rPr lang="en-US" altLang="ko-KR" sz="900"/>
                    <a:t>E</a:t>
                  </a:r>
                </a:p>
              </p:txBody>
            </p:sp>
            <p:sp>
              <p:nvSpPr>
                <p:cNvPr id="1613" name="Rectangle 598">
                  <a:extLst>
                    <a:ext uri="{FF2B5EF4-FFF2-40B4-BE49-F238E27FC236}">
                      <a16:creationId xmlns:a16="http://schemas.microsoft.com/office/drawing/2014/main" id="{E7604D6B-1BDE-41B4-BFF7-CE86C4ED1E1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06" y="754"/>
                  <a:ext cx="190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p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p"/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>
                    <a:spcBef>
                      <a:spcPct val="20000"/>
                    </a:spcBef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Font typeface="Wingdings" panose="05000000000000000000" pitchFamily="2" charset="2"/>
                    <a:buNone/>
                  </a:pPr>
                  <a:r>
                    <a:rPr lang="en-US" altLang="ko-KR" sz="900"/>
                    <a:t>D</a:t>
                  </a:r>
                </a:p>
              </p:txBody>
            </p:sp>
            <p:sp>
              <p:nvSpPr>
                <p:cNvPr id="1614" name="Rectangle 599">
                  <a:extLst>
                    <a:ext uri="{FF2B5EF4-FFF2-40B4-BE49-F238E27FC236}">
                      <a16:creationId xmlns:a16="http://schemas.microsoft.com/office/drawing/2014/main" id="{D9BEDA93-D103-4A87-BBFF-35B9FE4A9E6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15" y="754"/>
                  <a:ext cx="191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p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p"/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>
                    <a:spcBef>
                      <a:spcPct val="20000"/>
                    </a:spcBef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Font typeface="Wingdings" panose="05000000000000000000" pitchFamily="2" charset="2"/>
                    <a:buNone/>
                  </a:pPr>
                  <a:r>
                    <a:rPr lang="en-US" altLang="ko-KR" sz="900"/>
                    <a:t>N</a:t>
                  </a:r>
                </a:p>
              </p:txBody>
            </p:sp>
            <p:sp>
              <p:nvSpPr>
                <p:cNvPr id="1615" name="Line 600">
                  <a:extLst>
                    <a:ext uri="{FF2B5EF4-FFF2-40B4-BE49-F238E27FC236}">
                      <a16:creationId xmlns:a16="http://schemas.microsoft.com/office/drawing/2014/main" id="{7CE447E7-27F6-490B-9664-DA3DD7EF014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515" y="754"/>
                  <a:ext cx="1905" cy="0"/>
                </a:xfrm>
                <a:prstGeom prst="line">
                  <a:avLst/>
                </a:prstGeom>
                <a:noFill/>
                <a:ln w="12700" cap="sq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616" name="Line 601">
                  <a:extLst>
                    <a:ext uri="{FF2B5EF4-FFF2-40B4-BE49-F238E27FC236}">
                      <a16:creationId xmlns:a16="http://schemas.microsoft.com/office/drawing/2014/main" id="{31EC1508-BD42-4E7E-9DEF-A0D0655F8A2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515" y="888"/>
                  <a:ext cx="1905" cy="0"/>
                </a:xfrm>
                <a:prstGeom prst="line">
                  <a:avLst/>
                </a:prstGeom>
                <a:noFill/>
                <a:ln w="12700" cap="sq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617" name="Line 602">
                  <a:extLst>
                    <a:ext uri="{FF2B5EF4-FFF2-40B4-BE49-F238E27FC236}">
                      <a16:creationId xmlns:a16="http://schemas.microsoft.com/office/drawing/2014/main" id="{FED30C98-2F17-4845-9DEF-CE00F6C3BBC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515" y="754"/>
                  <a:ext cx="0" cy="134"/>
                </a:xfrm>
                <a:prstGeom prst="line">
                  <a:avLst/>
                </a:prstGeom>
                <a:noFill/>
                <a:ln w="12700" cap="sq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618" name="Line 603">
                  <a:extLst>
                    <a:ext uri="{FF2B5EF4-FFF2-40B4-BE49-F238E27FC236}">
                      <a16:creationId xmlns:a16="http://schemas.microsoft.com/office/drawing/2014/main" id="{331F48F5-CA3C-4653-B856-EDE64D81A8C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706" y="754"/>
                  <a:ext cx="0" cy="13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619" name="Line 604">
                  <a:extLst>
                    <a:ext uri="{FF2B5EF4-FFF2-40B4-BE49-F238E27FC236}">
                      <a16:creationId xmlns:a16="http://schemas.microsoft.com/office/drawing/2014/main" id="{FA30FC6B-59C4-4E0C-AFB5-CE7BAE34F4A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896" y="754"/>
                  <a:ext cx="0" cy="13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620" name="Line 605">
                  <a:extLst>
                    <a:ext uri="{FF2B5EF4-FFF2-40B4-BE49-F238E27FC236}">
                      <a16:creationId xmlns:a16="http://schemas.microsoft.com/office/drawing/2014/main" id="{871EF3A0-DAF1-47E6-BE45-14A6344520E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087" y="754"/>
                  <a:ext cx="0" cy="13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621" name="Line 606">
                  <a:extLst>
                    <a:ext uri="{FF2B5EF4-FFF2-40B4-BE49-F238E27FC236}">
                      <a16:creationId xmlns:a16="http://schemas.microsoft.com/office/drawing/2014/main" id="{288486FF-54FC-4905-94B5-2A5050C3AA0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277" y="754"/>
                  <a:ext cx="0" cy="13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622" name="Line 607">
                  <a:extLst>
                    <a:ext uri="{FF2B5EF4-FFF2-40B4-BE49-F238E27FC236}">
                      <a16:creationId xmlns:a16="http://schemas.microsoft.com/office/drawing/2014/main" id="{3127DC8C-779F-49C7-A683-DBB50F3C477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468" y="754"/>
                  <a:ext cx="0" cy="13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623" name="Line 608">
                  <a:extLst>
                    <a:ext uri="{FF2B5EF4-FFF2-40B4-BE49-F238E27FC236}">
                      <a16:creationId xmlns:a16="http://schemas.microsoft.com/office/drawing/2014/main" id="{79321613-7248-46E5-A33C-020E51C852D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658" y="754"/>
                  <a:ext cx="0" cy="13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624" name="Line 609">
                  <a:extLst>
                    <a:ext uri="{FF2B5EF4-FFF2-40B4-BE49-F238E27FC236}">
                      <a16:creationId xmlns:a16="http://schemas.microsoft.com/office/drawing/2014/main" id="{F5754936-A748-4497-9611-6F326AB5E71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849" y="754"/>
                  <a:ext cx="0" cy="13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625" name="Line 610">
                  <a:extLst>
                    <a:ext uri="{FF2B5EF4-FFF2-40B4-BE49-F238E27FC236}">
                      <a16:creationId xmlns:a16="http://schemas.microsoft.com/office/drawing/2014/main" id="{3329E15C-9166-4708-B0AE-EF1398A41F2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039" y="754"/>
                  <a:ext cx="0" cy="13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626" name="Line 611">
                  <a:extLst>
                    <a:ext uri="{FF2B5EF4-FFF2-40B4-BE49-F238E27FC236}">
                      <a16:creationId xmlns:a16="http://schemas.microsoft.com/office/drawing/2014/main" id="{066EB18F-7192-4D6B-9B92-1F299A18D9A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30" y="754"/>
                  <a:ext cx="0" cy="13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627" name="Line 612">
                  <a:extLst>
                    <a:ext uri="{FF2B5EF4-FFF2-40B4-BE49-F238E27FC236}">
                      <a16:creationId xmlns:a16="http://schemas.microsoft.com/office/drawing/2014/main" id="{D7CAF825-4323-4F60-9124-B1016BA81FA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420" y="754"/>
                  <a:ext cx="0" cy="134"/>
                </a:xfrm>
                <a:prstGeom prst="line">
                  <a:avLst/>
                </a:prstGeom>
                <a:noFill/>
                <a:ln w="12700" cap="sq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581" name="Group 613">
                <a:extLst>
                  <a:ext uri="{FF2B5EF4-FFF2-40B4-BE49-F238E27FC236}">
                    <a16:creationId xmlns:a16="http://schemas.microsoft.com/office/drawing/2014/main" id="{0A3BA804-BF48-42EA-B17E-D4EE72ED619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59" y="3945"/>
                <a:ext cx="1905" cy="134"/>
                <a:chOff x="3515" y="754"/>
                <a:chExt cx="1905" cy="134"/>
              </a:xfrm>
            </p:grpSpPr>
            <p:sp>
              <p:nvSpPr>
                <p:cNvPr id="1582" name="Rectangle 614">
                  <a:extLst>
                    <a:ext uri="{FF2B5EF4-FFF2-40B4-BE49-F238E27FC236}">
                      <a16:creationId xmlns:a16="http://schemas.microsoft.com/office/drawing/2014/main" id="{B35E67DD-F99F-4173-BA06-19965473540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30" y="754"/>
                  <a:ext cx="190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p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p"/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>
                    <a:spcBef>
                      <a:spcPct val="20000"/>
                    </a:spcBef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Font typeface="Wingdings" panose="05000000000000000000" pitchFamily="2" charset="2"/>
                    <a:buNone/>
                  </a:pPr>
                  <a:r>
                    <a:rPr lang="en-US" altLang="ko-KR" sz="900"/>
                    <a:t>H</a:t>
                  </a:r>
                </a:p>
              </p:txBody>
            </p:sp>
            <p:sp>
              <p:nvSpPr>
                <p:cNvPr id="1583" name="Rectangle 615">
                  <a:extLst>
                    <a:ext uri="{FF2B5EF4-FFF2-40B4-BE49-F238E27FC236}">
                      <a16:creationId xmlns:a16="http://schemas.microsoft.com/office/drawing/2014/main" id="{3A3666AF-E8D4-4CEC-A9BA-8BFDF14CFB2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39" y="754"/>
                  <a:ext cx="191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p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p"/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>
                    <a:spcBef>
                      <a:spcPct val="20000"/>
                    </a:spcBef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Font typeface="Wingdings" panose="05000000000000000000" pitchFamily="2" charset="2"/>
                    <a:buNone/>
                  </a:pPr>
                  <a:r>
                    <a:rPr lang="en-US" altLang="ko-KR" sz="900"/>
                    <a:t>H</a:t>
                  </a:r>
                </a:p>
              </p:txBody>
            </p:sp>
            <p:sp>
              <p:nvSpPr>
                <p:cNvPr id="1584" name="Rectangle 616">
                  <a:extLst>
                    <a:ext uri="{FF2B5EF4-FFF2-40B4-BE49-F238E27FC236}">
                      <a16:creationId xmlns:a16="http://schemas.microsoft.com/office/drawing/2014/main" id="{18C8ADE6-11DE-4D83-84EB-4A5237CFFF9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849" y="754"/>
                  <a:ext cx="190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p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p"/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>
                    <a:spcBef>
                      <a:spcPct val="20000"/>
                    </a:spcBef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Font typeface="Wingdings" panose="05000000000000000000" pitchFamily="2" charset="2"/>
                    <a:buNone/>
                  </a:pPr>
                  <a:r>
                    <a:rPr lang="en-US" altLang="ko-KR" sz="900"/>
                    <a:t>B</a:t>
                  </a:r>
                </a:p>
              </p:txBody>
            </p:sp>
            <p:sp>
              <p:nvSpPr>
                <p:cNvPr id="1585" name="Rectangle 617">
                  <a:extLst>
                    <a:ext uri="{FF2B5EF4-FFF2-40B4-BE49-F238E27FC236}">
                      <a16:creationId xmlns:a16="http://schemas.microsoft.com/office/drawing/2014/main" id="{3D5B7274-BFC7-41F6-AB7C-09CF2A4043E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58" y="754"/>
                  <a:ext cx="191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p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p"/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>
                    <a:spcBef>
                      <a:spcPct val="20000"/>
                    </a:spcBef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Font typeface="Wingdings" panose="05000000000000000000" pitchFamily="2" charset="2"/>
                    <a:buNone/>
                  </a:pPr>
                  <a:r>
                    <a:rPr lang="en-US" altLang="ko-KR" sz="900"/>
                    <a:t>Q</a:t>
                  </a:r>
                </a:p>
              </p:txBody>
            </p:sp>
            <p:sp>
              <p:nvSpPr>
                <p:cNvPr id="1586" name="Rectangle 618">
                  <a:extLst>
                    <a:ext uri="{FF2B5EF4-FFF2-40B4-BE49-F238E27FC236}">
                      <a16:creationId xmlns:a16="http://schemas.microsoft.com/office/drawing/2014/main" id="{944A4647-6BF3-4745-AC21-D68AA8239A7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468" y="754"/>
                  <a:ext cx="190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p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p"/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>
                    <a:spcBef>
                      <a:spcPct val="20000"/>
                    </a:spcBef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Font typeface="Wingdings" panose="05000000000000000000" pitchFamily="2" charset="2"/>
                    <a:buNone/>
                  </a:pPr>
                  <a:r>
                    <a:rPr lang="en-US" altLang="ko-KR" sz="900"/>
                    <a:t>R</a:t>
                  </a:r>
                </a:p>
              </p:txBody>
            </p:sp>
            <p:sp>
              <p:nvSpPr>
                <p:cNvPr id="1587" name="Rectangle 619">
                  <a:extLst>
                    <a:ext uri="{FF2B5EF4-FFF2-40B4-BE49-F238E27FC236}">
                      <a16:creationId xmlns:a16="http://schemas.microsoft.com/office/drawing/2014/main" id="{B1818603-1351-415F-B7A6-15BF93FFD2C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77" y="754"/>
                  <a:ext cx="191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p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p"/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>
                    <a:spcBef>
                      <a:spcPct val="20000"/>
                    </a:spcBef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Font typeface="Wingdings" panose="05000000000000000000" pitchFamily="2" charset="2"/>
                    <a:buNone/>
                  </a:pPr>
                  <a:r>
                    <a:rPr lang="en-US" altLang="ko-KR" sz="900"/>
                    <a:t>R</a:t>
                  </a:r>
                </a:p>
              </p:txBody>
            </p:sp>
            <p:sp>
              <p:nvSpPr>
                <p:cNvPr id="1588" name="Rectangle 620">
                  <a:extLst>
                    <a:ext uri="{FF2B5EF4-FFF2-40B4-BE49-F238E27FC236}">
                      <a16:creationId xmlns:a16="http://schemas.microsoft.com/office/drawing/2014/main" id="{F8659F7E-D74D-40B6-B967-3E14BD41AE4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87" y="754"/>
                  <a:ext cx="190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p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p"/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>
                    <a:spcBef>
                      <a:spcPct val="20000"/>
                    </a:spcBef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Font typeface="Wingdings" panose="05000000000000000000" pitchFamily="2" charset="2"/>
                    <a:buNone/>
                  </a:pPr>
                  <a:r>
                    <a:rPr lang="en-US" altLang="ko-KR" sz="900"/>
                    <a:t>V</a:t>
                  </a:r>
                </a:p>
              </p:txBody>
            </p:sp>
            <p:sp>
              <p:nvSpPr>
                <p:cNvPr id="1589" name="Rectangle 621">
                  <a:extLst>
                    <a:ext uri="{FF2B5EF4-FFF2-40B4-BE49-F238E27FC236}">
                      <a16:creationId xmlns:a16="http://schemas.microsoft.com/office/drawing/2014/main" id="{CE4A3659-7BD9-4D71-9FB2-597AA608B6B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896" y="754"/>
                  <a:ext cx="191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p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p"/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>
                    <a:spcBef>
                      <a:spcPct val="20000"/>
                    </a:spcBef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Font typeface="Wingdings" panose="05000000000000000000" pitchFamily="2" charset="2"/>
                    <a:buNone/>
                  </a:pPr>
                  <a:r>
                    <a:rPr lang="en-US" altLang="ko-KR" sz="900"/>
                    <a:t>E</a:t>
                  </a:r>
                </a:p>
              </p:txBody>
            </p:sp>
            <p:sp>
              <p:nvSpPr>
                <p:cNvPr id="1590" name="Rectangle 622">
                  <a:extLst>
                    <a:ext uri="{FF2B5EF4-FFF2-40B4-BE49-F238E27FC236}">
                      <a16:creationId xmlns:a16="http://schemas.microsoft.com/office/drawing/2014/main" id="{E35BF353-1E65-4AA0-958F-CAB69EAAE11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06" y="754"/>
                  <a:ext cx="190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p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p"/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>
                    <a:spcBef>
                      <a:spcPct val="20000"/>
                    </a:spcBef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Font typeface="Wingdings" panose="05000000000000000000" pitchFamily="2" charset="2"/>
                    <a:buNone/>
                  </a:pPr>
                  <a:r>
                    <a:rPr lang="en-US" altLang="ko-KR" sz="900"/>
                    <a:t>D</a:t>
                  </a:r>
                </a:p>
              </p:txBody>
            </p:sp>
            <p:sp>
              <p:nvSpPr>
                <p:cNvPr id="1591" name="Rectangle 623">
                  <a:extLst>
                    <a:ext uri="{FF2B5EF4-FFF2-40B4-BE49-F238E27FC236}">
                      <a16:creationId xmlns:a16="http://schemas.microsoft.com/office/drawing/2014/main" id="{E871A93B-CA64-45C2-B61B-55580C50999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15" y="754"/>
                  <a:ext cx="191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p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p"/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>
                    <a:spcBef>
                      <a:spcPct val="20000"/>
                    </a:spcBef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Font typeface="Wingdings" panose="05000000000000000000" pitchFamily="2" charset="2"/>
                    <a:buNone/>
                  </a:pPr>
                  <a:r>
                    <a:rPr lang="en-US" altLang="ko-KR" sz="900"/>
                    <a:t>N</a:t>
                  </a:r>
                </a:p>
              </p:txBody>
            </p:sp>
            <p:sp>
              <p:nvSpPr>
                <p:cNvPr id="1592" name="Line 624">
                  <a:extLst>
                    <a:ext uri="{FF2B5EF4-FFF2-40B4-BE49-F238E27FC236}">
                      <a16:creationId xmlns:a16="http://schemas.microsoft.com/office/drawing/2014/main" id="{9FDD5C84-3A41-4D8C-B85B-CD2473EE598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515" y="754"/>
                  <a:ext cx="1905" cy="0"/>
                </a:xfrm>
                <a:prstGeom prst="line">
                  <a:avLst/>
                </a:prstGeom>
                <a:noFill/>
                <a:ln w="12700" cap="sq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593" name="Line 625">
                  <a:extLst>
                    <a:ext uri="{FF2B5EF4-FFF2-40B4-BE49-F238E27FC236}">
                      <a16:creationId xmlns:a16="http://schemas.microsoft.com/office/drawing/2014/main" id="{244EB482-AC06-413A-82EE-6BC6E23066E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515" y="888"/>
                  <a:ext cx="1905" cy="0"/>
                </a:xfrm>
                <a:prstGeom prst="line">
                  <a:avLst/>
                </a:prstGeom>
                <a:noFill/>
                <a:ln w="12700" cap="sq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594" name="Line 626">
                  <a:extLst>
                    <a:ext uri="{FF2B5EF4-FFF2-40B4-BE49-F238E27FC236}">
                      <a16:creationId xmlns:a16="http://schemas.microsoft.com/office/drawing/2014/main" id="{3696FF01-2E45-49D5-9409-9A2E0D1449A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515" y="754"/>
                  <a:ext cx="0" cy="134"/>
                </a:xfrm>
                <a:prstGeom prst="line">
                  <a:avLst/>
                </a:prstGeom>
                <a:noFill/>
                <a:ln w="12700" cap="sq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595" name="Line 627">
                  <a:extLst>
                    <a:ext uri="{FF2B5EF4-FFF2-40B4-BE49-F238E27FC236}">
                      <a16:creationId xmlns:a16="http://schemas.microsoft.com/office/drawing/2014/main" id="{BA0666B7-B637-47F3-B4C8-1C11A4F42E9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706" y="754"/>
                  <a:ext cx="0" cy="13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596" name="Line 628">
                  <a:extLst>
                    <a:ext uri="{FF2B5EF4-FFF2-40B4-BE49-F238E27FC236}">
                      <a16:creationId xmlns:a16="http://schemas.microsoft.com/office/drawing/2014/main" id="{A8D380A5-B9BA-488E-888D-703F953DCB3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896" y="754"/>
                  <a:ext cx="0" cy="13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597" name="Line 629">
                  <a:extLst>
                    <a:ext uri="{FF2B5EF4-FFF2-40B4-BE49-F238E27FC236}">
                      <a16:creationId xmlns:a16="http://schemas.microsoft.com/office/drawing/2014/main" id="{B6763922-0C36-49B6-A747-F604A827B33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087" y="754"/>
                  <a:ext cx="0" cy="13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598" name="Line 630">
                  <a:extLst>
                    <a:ext uri="{FF2B5EF4-FFF2-40B4-BE49-F238E27FC236}">
                      <a16:creationId xmlns:a16="http://schemas.microsoft.com/office/drawing/2014/main" id="{9A3189A8-296E-4C0B-9E42-BE04D74F987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277" y="754"/>
                  <a:ext cx="0" cy="13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599" name="Line 631">
                  <a:extLst>
                    <a:ext uri="{FF2B5EF4-FFF2-40B4-BE49-F238E27FC236}">
                      <a16:creationId xmlns:a16="http://schemas.microsoft.com/office/drawing/2014/main" id="{6E00035C-F408-49B8-8960-CD885E0F62F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468" y="754"/>
                  <a:ext cx="0" cy="13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600" name="Line 632">
                  <a:extLst>
                    <a:ext uri="{FF2B5EF4-FFF2-40B4-BE49-F238E27FC236}">
                      <a16:creationId xmlns:a16="http://schemas.microsoft.com/office/drawing/2014/main" id="{F23E7384-3ECE-4F46-93BC-659F0F69F78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658" y="754"/>
                  <a:ext cx="0" cy="13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601" name="Line 633">
                  <a:extLst>
                    <a:ext uri="{FF2B5EF4-FFF2-40B4-BE49-F238E27FC236}">
                      <a16:creationId xmlns:a16="http://schemas.microsoft.com/office/drawing/2014/main" id="{54C8FD21-D58A-4189-B415-E3B053673CD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849" y="754"/>
                  <a:ext cx="0" cy="13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602" name="Line 634">
                  <a:extLst>
                    <a:ext uri="{FF2B5EF4-FFF2-40B4-BE49-F238E27FC236}">
                      <a16:creationId xmlns:a16="http://schemas.microsoft.com/office/drawing/2014/main" id="{21DA6AC6-F2E6-42C0-9893-FC66F226C53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039" y="754"/>
                  <a:ext cx="0" cy="13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603" name="Line 635">
                  <a:extLst>
                    <a:ext uri="{FF2B5EF4-FFF2-40B4-BE49-F238E27FC236}">
                      <a16:creationId xmlns:a16="http://schemas.microsoft.com/office/drawing/2014/main" id="{7B8BA805-8CC3-4C5C-9C7F-0A2DEBC6F33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30" y="754"/>
                  <a:ext cx="0" cy="13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604" name="Line 636">
                  <a:extLst>
                    <a:ext uri="{FF2B5EF4-FFF2-40B4-BE49-F238E27FC236}">
                      <a16:creationId xmlns:a16="http://schemas.microsoft.com/office/drawing/2014/main" id="{F92798FB-1CF4-42CE-9F76-4F4F1CE3FC5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420" y="754"/>
                  <a:ext cx="0" cy="134"/>
                </a:xfrm>
                <a:prstGeom prst="line">
                  <a:avLst/>
                </a:prstGeom>
                <a:noFill/>
                <a:ln w="12700" cap="sq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095" name="Group 637">
              <a:extLst>
                <a:ext uri="{FF2B5EF4-FFF2-40B4-BE49-F238E27FC236}">
                  <a16:creationId xmlns:a16="http://schemas.microsoft.com/office/drawing/2014/main" id="{8C411FDC-CB2B-4674-B754-A07037B7211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15" y="488"/>
              <a:ext cx="1905" cy="3608"/>
              <a:chOff x="3515" y="488"/>
              <a:chExt cx="1905" cy="3608"/>
            </a:xfrm>
          </p:grpSpPr>
          <p:grpSp>
            <p:nvGrpSpPr>
              <p:cNvPr id="1118" name="Group 638">
                <a:extLst>
                  <a:ext uri="{FF2B5EF4-FFF2-40B4-BE49-F238E27FC236}">
                    <a16:creationId xmlns:a16="http://schemas.microsoft.com/office/drawing/2014/main" id="{CA3EFFDC-E3AD-415C-987D-062E18F6115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515" y="488"/>
                <a:ext cx="1905" cy="402"/>
                <a:chOff x="3515" y="300"/>
                <a:chExt cx="1905" cy="402"/>
              </a:xfrm>
            </p:grpSpPr>
            <p:sp>
              <p:nvSpPr>
                <p:cNvPr id="1511" name="Rectangle 639">
                  <a:extLst>
                    <a:ext uri="{FF2B5EF4-FFF2-40B4-BE49-F238E27FC236}">
                      <a16:creationId xmlns:a16="http://schemas.microsoft.com/office/drawing/2014/main" id="{B7C939E4-524F-4BAB-8A20-5352899040F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30" y="568"/>
                  <a:ext cx="190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p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p"/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>
                    <a:spcBef>
                      <a:spcPct val="20000"/>
                    </a:spcBef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Font typeface="Wingdings" panose="05000000000000000000" pitchFamily="2" charset="2"/>
                    <a:buNone/>
                  </a:pPr>
                  <a:r>
                    <a:rPr lang="en-US" altLang="ko-KR" sz="900"/>
                    <a:t>f</a:t>
                  </a:r>
                </a:p>
              </p:txBody>
            </p:sp>
            <p:sp>
              <p:nvSpPr>
                <p:cNvPr id="1512" name="Rectangle 640">
                  <a:extLst>
                    <a:ext uri="{FF2B5EF4-FFF2-40B4-BE49-F238E27FC236}">
                      <a16:creationId xmlns:a16="http://schemas.microsoft.com/office/drawing/2014/main" id="{83153C46-2FDB-4E71-8768-00DBC008611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39" y="568"/>
                  <a:ext cx="191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p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p"/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>
                    <a:spcBef>
                      <a:spcPct val="20000"/>
                    </a:spcBef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Font typeface="Wingdings" panose="05000000000000000000" pitchFamily="2" charset="2"/>
                    <a:buNone/>
                  </a:pPr>
                  <a:r>
                    <a:rPr lang="en-US" altLang="ko-KR" sz="900"/>
                    <a:t>f</a:t>
                  </a:r>
                </a:p>
              </p:txBody>
            </p:sp>
            <p:sp>
              <p:nvSpPr>
                <p:cNvPr id="1513" name="Rectangle 641">
                  <a:extLst>
                    <a:ext uri="{FF2B5EF4-FFF2-40B4-BE49-F238E27FC236}">
                      <a16:creationId xmlns:a16="http://schemas.microsoft.com/office/drawing/2014/main" id="{C2CD5D04-3CFF-479F-9217-55281B06C50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849" y="568"/>
                  <a:ext cx="190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p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p"/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>
                    <a:spcBef>
                      <a:spcPct val="20000"/>
                    </a:spcBef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Font typeface="Wingdings" panose="05000000000000000000" pitchFamily="2" charset="2"/>
                    <a:buNone/>
                  </a:pPr>
                  <a:r>
                    <a:rPr lang="en-US" altLang="ko-KR" sz="900"/>
                    <a:t>z</a:t>
                  </a:r>
                </a:p>
              </p:txBody>
            </p:sp>
            <p:sp>
              <p:nvSpPr>
                <p:cNvPr id="1514" name="Rectangle 642">
                  <a:extLst>
                    <a:ext uri="{FF2B5EF4-FFF2-40B4-BE49-F238E27FC236}">
                      <a16:creationId xmlns:a16="http://schemas.microsoft.com/office/drawing/2014/main" id="{D6D5D2CF-8AAB-47A4-A254-501D4950E44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58" y="568"/>
                  <a:ext cx="191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p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p"/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>
                    <a:spcBef>
                      <a:spcPct val="20000"/>
                    </a:spcBef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Font typeface="Wingdings" panose="05000000000000000000" pitchFamily="2" charset="2"/>
                    <a:buNone/>
                  </a:pPr>
                  <a:r>
                    <a:rPr lang="en-US" altLang="ko-KR" sz="900"/>
                    <a:t>o</a:t>
                  </a:r>
                </a:p>
              </p:txBody>
            </p:sp>
            <p:sp>
              <p:nvSpPr>
                <p:cNvPr id="1515" name="Rectangle 643">
                  <a:extLst>
                    <a:ext uri="{FF2B5EF4-FFF2-40B4-BE49-F238E27FC236}">
                      <a16:creationId xmlns:a16="http://schemas.microsoft.com/office/drawing/2014/main" id="{58DDF244-57EB-41CB-97AD-1063A39D5C8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468" y="568"/>
                  <a:ext cx="190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p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p"/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>
                    <a:spcBef>
                      <a:spcPct val="20000"/>
                    </a:spcBef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Font typeface="Wingdings" panose="05000000000000000000" pitchFamily="2" charset="2"/>
                    <a:buNone/>
                  </a:pPr>
                  <a:r>
                    <a:rPr lang="en-US" altLang="ko-KR" sz="900"/>
                    <a:t>p</a:t>
                  </a:r>
                </a:p>
              </p:txBody>
            </p:sp>
            <p:sp>
              <p:nvSpPr>
                <p:cNvPr id="1516" name="Rectangle 644">
                  <a:extLst>
                    <a:ext uri="{FF2B5EF4-FFF2-40B4-BE49-F238E27FC236}">
                      <a16:creationId xmlns:a16="http://schemas.microsoft.com/office/drawing/2014/main" id="{5C610CA3-4358-469A-AFAB-C6094AD6558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77" y="568"/>
                  <a:ext cx="191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p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p"/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>
                    <a:spcBef>
                      <a:spcPct val="20000"/>
                    </a:spcBef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Font typeface="Wingdings" panose="05000000000000000000" pitchFamily="2" charset="2"/>
                    <a:buNone/>
                  </a:pPr>
                  <a:r>
                    <a:rPr lang="en-US" altLang="ko-KR" sz="900"/>
                    <a:t>p</a:t>
                  </a:r>
                </a:p>
              </p:txBody>
            </p:sp>
            <p:sp>
              <p:nvSpPr>
                <p:cNvPr id="1517" name="Rectangle 645">
                  <a:extLst>
                    <a:ext uri="{FF2B5EF4-FFF2-40B4-BE49-F238E27FC236}">
                      <a16:creationId xmlns:a16="http://schemas.microsoft.com/office/drawing/2014/main" id="{3A39ADB2-8D72-4B6F-935A-758CEDDE062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87" y="568"/>
                  <a:ext cx="190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p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p"/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>
                    <a:spcBef>
                      <a:spcPct val="20000"/>
                    </a:spcBef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Font typeface="Wingdings" panose="05000000000000000000" pitchFamily="2" charset="2"/>
                    <a:buNone/>
                  </a:pPr>
                  <a:r>
                    <a:rPr lang="en-US" altLang="ko-KR" sz="900"/>
                    <a:t>t</a:t>
                  </a:r>
                </a:p>
              </p:txBody>
            </p:sp>
            <p:sp>
              <p:nvSpPr>
                <p:cNvPr id="1518" name="Rectangle 646">
                  <a:extLst>
                    <a:ext uri="{FF2B5EF4-FFF2-40B4-BE49-F238E27FC236}">
                      <a16:creationId xmlns:a16="http://schemas.microsoft.com/office/drawing/2014/main" id="{699E8C7E-000B-4A5E-AFE7-DC6F6FF7395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896" y="568"/>
                  <a:ext cx="191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p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p"/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>
                    <a:spcBef>
                      <a:spcPct val="20000"/>
                    </a:spcBef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Font typeface="Wingdings" panose="05000000000000000000" pitchFamily="2" charset="2"/>
                    <a:buNone/>
                  </a:pPr>
                  <a:r>
                    <a:rPr lang="en-US" altLang="ko-KR" sz="900"/>
                    <a:t>c</a:t>
                  </a:r>
                </a:p>
              </p:txBody>
            </p:sp>
            <p:sp>
              <p:nvSpPr>
                <p:cNvPr id="1519" name="Rectangle 647">
                  <a:extLst>
                    <a:ext uri="{FF2B5EF4-FFF2-40B4-BE49-F238E27FC236}">
                      <a16:creationId xmlns:a16="http://schemas.microsoft.com/office/drawing/2014/main" id="{6091D2AE-A3B6-418E-A855-42F676E9D22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06" y="568"/>
                  <a:ext cx="190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p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p"/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>
                    <a:spcBef>
                      <a:spcPct val="20000"/>
                    </a:spcBef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Font typeface="Wingdings" panose="05000000000000000000" pitchFamily="2" charset="2"/>
                    <a:buNone/>
                  </a:pPr>
                  <a:r>
                    <a:rPr lang="en-US" altLang="ko-KR" sz="900"/>
                    <a:t>b</a:t>
                  </a:r>
                </a:p>
              </p:txBody>
            </p:sp>
            <p:sp>
              <p:nvSpPr>
                <p:cNvPr id="1520" name="Rectangle 648">
                  <a:extLst>
                    <a:ext uri="{FF2B5EF4-FFF2-40B4-BE49-F238E27FC236}">
                      <a16:creationId xmlns:a16="http://schemas.microsoft.com/office/drawing/2014/main" id="{FD13EDE6-B4B4-4F35-A1A8-091272786E0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15" y="568"/>
                  <a:ext cx="191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p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p"/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>
                    <a:spcBef>
                      <a:spcPct val="20000"/>
                    </a:spcBef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Font typeface="Wingdings" panose="05000000000000000000" pitchFamily="2" charset="2"/>
                    <a:buNone/>
                  </a:pPr>
                  <a:r>
                    <a:rPr lang="en-US" altLang="ko-KR" sz="900"/>
                    <a:t>l</a:t>
                  </a:r>
                </a:p>
              </p:txBody>
            </p:sp>
            <p:sp>
              <p:nvSpPr>
                <p:cNvPr id="1521" name="Rectangle 649">
                  <a:extLst>
                    <a:ext uri="{FF2B5EF4-FFF2-40B4-BE49-F238E27FC236}">
                      <a16:creationId xmlns:a16="http://schemas.microsoft.com/office/drawing/2014/main" id="{59393736-CD0C-43D6-B7AA-221B3660AD1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30" y="434"/>
                  <a:ext cx="190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p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p"/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>
                    <a:spcBef>
                      <a:spcPct val="20000"/>
                    </a:spcBef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Font typeface="Wingdings" panose="05000000000000000000" pitchFamily="2" charset="2"/>
                    <a:buNone/>
                  </a:pPr>
                  <a:r>
                    <a:rPr lang="en-US" altLang="ko-KR" sz="900"/>
                    <a:t>g</a:t>
                  </a:r>
                </a:p>
              </p:txBody>
            </p:sp>
            <p:sp>
              <p:nvSpPr>
                <p:cNvPr id="1522" name="Rectangle 650">
                  <a:extLst>
                    <a:ext uri="{FF2B5EF4-FFF2-40B4-BE49-F238E27FC236}">
                      <a16:creationId xmlns:a16="http://schemas.microsoft.com/office/drawing/2014/main" id="{AEA80A26-D2C7-4F05-91A2-ED0737DED84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39" y="434"/>
                  <a:ext cx="191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p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p"/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>
                    <a:spcBef>
                      <a:spcPct val="20000"/>
                    </a:spcBef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Font typeface="Wingdings" panose="05000000000000000000" pitchFamily="2" charset="2"/>
                    <a:buNone/>
                  </a:pPr>
                  <a:r>
                    <a:rPr lang="en-US" altLang="ko-KR" sz="900"/>
                    <a:t>g</a:t>
                  </a:r>
                </a:p>
              </p:txBody>
            </p:sp>
            <p:sp>
              <p:nvSpPr>
                <p:cNvPr id="1523" name="Rectangle 651">
                  <a:extLst>
                    <a:ext uri="{FF2B5EF4-FFF2-40B4-BE49-F238E27FC236}">
                      <a16:creationId xmlns:a16="http://schemas.microsoft.com/office/drawing/2014/main" id="{32BAE009-6B2D-4C83-B4A9-1916AC882D1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849" y="434"/>
                  <a:ext cx="190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p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p"/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>
                    <a:spcBef>
                      <a:spcPct val="20000"/>
                    </a:spcBef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Font typeface="Wingdings" panose="05000000000000000000" pitchFamily="2" charset="2"/>
                    <a:buNone/>
                  </a:pPr>
                  <a:r>
                    <a:rPr lang="en-US" altLang="ko-KR" sz="900"/>
                    <a:t>a</a:t>
                  </a:r>
                </a:p>
              </p:txBody>
            </p:sp>
            <p:sp>
              <p:nvSpPr>
                <p:cNvPr id="1524" name="Rectangle 652">
                  <a:extLst>
                    <a:ext uri="{FF2B5EF4-FFF2-40B4-BE49-F238E27FC236}">
                      <a16:creationId xmlns:a16="http://schemas.microsoft.com/office/drawing/2014/main" id="{1E68C732-EFF5-43A8-8350-AC29FE00561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58" y="434"/>
                  <a:ext cx="191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p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p"/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>
                    <a:spcBef>
                      <a:spcPct val="20000"/>
                    </a:spcBef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Font typeface="Wingdings" panose="05000000000000000000" pitchFamily="2" charset="2"/>
                    <a:buNone/>
                  </a:pPr>
                  <a:r>
                    <a:rPr lang="en-US" altLang="ko-KR" sz="900"/>
                    <a:t>p</a:t>
                  </a:r>
                </a:p>
              </p:txBody>
            </p:sp>
            <p:sp>
              <p:nvSpPr>
                <p:cNvPr id="1525" name="Rectangle 653">
                  <a:extLst>
                    <a:ext uri="{FF2B5EF4-FFF2-40B4-BE49-F238E27FC236}">
                      <a16:creationId xmlns:a16="http://schemas.microsoft.com/office/drawing/2014/main" id="{17FD7339-67F3-4DC6-A5AE-9CBBE03BEDB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468" y="434"/>
                  <a:ext cx="190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p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p"/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>
                    <a:spcBef>
                      <a:spcPct val="20000"/>
                    </a:spcBef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Font typeface="Wingdings" panose="05000000000000000000" pitchFamily="2" charset="2"/>
                    <a:buNone/>
                  </a:pPr>
                  <a:r>
                    <a:rPr lang="en-US" altLang="ko-KR" sz="900"/>
                    <a:t>q</a:t>
                  </a:r>
                </a:p>
              </p:txBody>
            </p:sp>
            <p:sp>
              <p:nvSpPr>
                <p:cNvPr id="1526" name="Rectangle 654">
                  <a:extLst>
                    <a:ext uri="{FF2B5EF4-FFF2-40B4-BE49-F238E27FC236}">
                      <a16:creationId xmlns:a16="http://schemas.microsoft.com/office/drawing/2014/main" id="{A28A6940-45C8-40F4-B18D-09AC44562F6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77" y="434"/>
                  <a:ext cx="191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p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p"/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>
                    <a:spcBef>
                      <a:spcPct val="20000"/>
                    </a:spcBef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Font typeface="Wingdings" panose="05000000000000000000" pitchFamily="2" charset="2"/>
                    <a:buNone/>
                  </a:pPr>
                  <a:r>
                    <a:rPr lang="en-US" altLang="ko-KR" sz="900"/>
                    <a:t>q</a:t>
                  </a:r>
                </a:p>
              </p:txBody>
            </p:sp>
            <p:sp>
              <p:nvSpPr>
                <p:cNvPr id="1527" name="Rectangle 655">
                  <a:extLst>
                    <a:ext uri="{FF2B5EF4-FFF2-40B4-BE49-F238E27FC236}">
                      <a16:creationId xmlns:a16="http://schemas.microsoft.com/office/drawing/2014/main" id="{AD03CDA7-062F-4B07-B89F-29D2EED4EBB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87" y="434"/>
                  <a:ext cx="190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p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p"/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>
                    <a:spcBef>
                      <a:spcPct val="20000"/>
                    </a:spcBef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Font typeface="Wingdings" panose="05000000000000000000" pitchFamily="2" charset="2"/>
                    <a:buNone/>
                  </a:pPr>
                  <a:r>
                    <a:rPr lang="en-US" altLang="ko-KR" sz="900"/>
                    <a:t>u</a:t>
                  </a:r>
                </a:p>
              </p:txBody>
            </p:sp>
            <p:sp>
              <p:nvSpPr>
                <p:cNvPr id="1528" name="Rectangle 656">
                  <a:extLst>
                    <a:ext uri="{FF2B5EF4-FFF2-40B4-BE49-F238E27FC236}">
                      <a16:creationId xmlns:a16="http://schemas.microsoft.com/office/drawing/2014/main" id="{2B408A88-D285-4214-ADE9-30275BB2C9B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896" y="434"/>
                  <a:ext cx="191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p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p"/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>
                    <a:spcBef>
                      <a:spcPct val="20000"/>
                    </a:spcBef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Font typeface="Wingdings" panose="05000000000000000000" pitchFamily="2" charset="2"/>
                    <a:buNone/>
                  </a:pPr>
                  <a:r>
                    <a:rPr lang="en-US" altLang="ko-KR" sz="900"/>
                    <a:t>d</a:t>
                  </a:r>
                </a:p>
              </p:txBody>
            </p:sp>
            <p:sp>
              <p:nvSpPr>
                <p:cNvPr id="1529" name="Rectangle 657">
                  <a:extLst>
                    <a:ext uri="{FF2B5EF4-FFF2-40B4-BE49-F238E27FC236}">
                      <a16:creationId xmlns:a16="http://schemas.microsoft.com/office/drawing/2014/main" id="{B3B87B76-0549-4BDE-9FFD-FC95BFED7D0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06" y="434"/>
                  <a:ext cx="190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p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p"/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>
                    <a:spcBef>
                      <a:spcPct val="20000"/>
                    </a:spcBef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Font typeface="Wingdings" panose="05000000000000000000" pitchFamily="2" charset="2"/>
                    <a:buNone/>
                  </a:pPr>
                  <a:r>
                    <a:rPr lang="en-US" altLang="ko-KR" sz="900"/>
                    <a:t>c</a:t>
                  </a:r>
                </a:p>
              </p:txBody>
            </p:sp>
            <p:sp>
              <p:nvSpPr>
                <p:cNvPr id="1530" name="Rectangle 658">
                  <a:extLst>
                    <a:ext uri="{FF2B5EF4-FFF2-40B4-BE49-F238E27FC236}">
                      <a16:creationId xmlns:a16="http://schemas.microsoft.com/office/drawing/2014/main" id="{5A6FBD74-6D94-4D7F-837F-DF7B345168A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15" y="434"/>
                  <a:ext cx="191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p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p"/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>
                    <a:spcBef>
                      <a:spcPct val="20000"/>
                    </a:spcBef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Font typeface="Wingdings" panose="05000000000000000000" pitchFamily="2" charset="2"/>
                    <a:buNone/>
                  </a:pPr>
                  <a:r>
                    <a:rPr lang="en-US" altLang="ko-KR" sz="900"/>
                    <a:t>m</a:t>
                  </a:r>
                </a:p>
              </p:txBody>
            </p:sp>
            <p:sp>
              <p:nvSpPr>
                <p:cNvPr id="1531" name="Rectangle 659">
                  <a:extLst>
                    <a:ext uri="{FF2B5EF4-FFF2-40B4-BE49-F238E27FC236}">
                      <a16:creationId xmlns:a16="http://schemas.microsoft.com/office/drawing/2014/main" id="{E47FA8BB-1D22-4B63-838A-DC5B7AF7B1D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30" y="300"/>
                  <a:ext cx="190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p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p"/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>
                    <a:spcBef>
                      <a:spcPct val="20000"/>
                    </a:spcBef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Font typeface="Wingdings" panose="05000000000000000000" pitchFamily="2" charset="2"/>
                    <a:buNone/>
                  </a:pPr>
                  <a:r>
                    <a:rPr lang="en-US" altLang="ko-KR" sz="900"/>
                    <a:t>h</a:t>
                  </a:r>
                </a:p>
              </p:txBody>
            </p:sp>
            <p:sp>
              <p:nvSpPr>
                <p:cNvPr id="1532" name="Rectangle 660">
                  <a:extLst>
                    <a:ext uri="{FF2B5EF4-FFF2-40B4-BE49-F238E27FC236}">
                      <a16:creationId xmlns:a16="http://schemas.microsoft.com/office/drawing/2014/main" id="{854D6322-690E-4BA5-98FA-4C29A8D9CF2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39" y="300"/>
                  <a:ext cx="191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p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p"/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>
                    <a:spcBef>
                      <a:spcPct val="20000"/>
                    </a:spcBef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Font typeface="Wingdings" panose="05000000000000000000" pitchFamily="2" charset="2"/>
                    <a:buNone/>
                  </a:pPr>
                  <a:r>
                    <a:rPr lang="en-US" altLang="ko-KR" sz="900"/>
                    <a:t>h</a:t>
                  </a:r>
                </a:p>
              </p:txBody>
            </p:sp>
            <p:sp>
              <p:nvSpPr>
                <p:cNvPr id="1533" name="Rectangle 661">
                  <a:extLst>
                    <a:ext uri="{FF2B5EF4-FFF2-40B4-BE49-F238E27FC236}">
                      <a16:creationId xmlns:a16="http://schemas.microsoft.com/office/drawing/2014/main" id="{C3B402EB-2786-46A0-9B72-EE8F0D89E3C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849" y="300"/>
                  <a:ext cx="190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p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p"/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>
                    <a:spcBef>
                      <a:spcPct val="20000"/>
                    </a:spcBef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Font typeface="Wingdings" panose="05000000000000000000" pitchFamily="2" charset="2"/>
                    <a:buNone/>
                  </a:pPr>
                  <a:r>
                    <a:rPr lang="en-US" altLang="ko-KR" sz="900"/>
                    <a:t>b</a:t>
                  </a:r>
                </a:p>
              </p:txBody>
            </p:sp>
            <p:sp>
              <p:nvSpPr>
                <p:cNvPr id="1534" name="Rectangle 662">
                  <a:extLst>
                    <a:ext uri="{FF2B5EF4-FFF2-40B4-BE49-F238E27FC236}">
                      <a16:creationId xmlns:a16="http://schemas.microsoft.com/office/drawing/2014/main" id="{689E3CB0-2CC8-46F9-98B3-D5DEC74544B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58" y="300"/>
                  <a:ext cx="191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p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p"/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>
                    <a:spcBef>
                      <a:spcPct val="20000"/>
                    </a:spcBef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Font typeface="Wingdings" panose="05000000000000000000" pitchFamily="2" charset="2"/>
                    <a:buNone/>
                  </a:pPr>
                  <a:r>
                    <a:rPr lang="en-US" altLang="ko-KR" sz="900"/>
                    <a:t>q</a:t>
                  </a:r>
                </a:p>
              </p:txBody>
            </p:sp>
            <p:sp>
              <p:nvSpPr>
                <p:cNvPr id="1535" name="Rectangle 663">
                  <a:extLst>
                    <a:ext uri="{FF2B5EF4-FFF2-40B4-BE49-F238E27FC236}">
                      <a16:creationId xmlns:a16="http://schemas.microsoft.com/office/drawing/2014/main" id="{08CC12CC-5859-49BD-8908-A1D0D8FE595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468" y="300"/>
                  <a:ext cx="190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p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p"/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>
                    <a:spcBef>
                      <a:spcPct val="20000"/>
                    </a:spcBef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Font typeface="Wingdings" panose="05000000000000000000" pitchFamily="2" charset="2"/>
                    <a:buNone/>
                  </a:pPr>
                  <a:r>
                    <a:rPr lang="en-US" altLang="ko-KR" sz="900"/>
                    <a:t>r</a:t>
                  </a:r>
                </a:p>
              </p:txBody>
            </p:sp>
            <p:sp>
              <p:nvSpPr>
                <p:cNvPr id="1536" name="Rectangle 664">
                  <a:extLst>
                    <a:ext uri="{FF2B5EF4-FFF2-40B4-BE49-F238E27FC236}">
                      <a16:creationId xmlns:a16="http://schemas.microsoft.com/office/drawing/2014/main" id="{4AD21350-7A1F-4F0D-9686-5CA966ADE45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77" y="300"/>
                  <a:ext cx="191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p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p"/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>
                    <a:spcBef>
                      <a:spcPct val="20000"/>
                    </a:spcBef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Font typeface="Wingdings" panose="05000000000000000000" pitchFamily="2" charset="2"/>
                    <a:buNone/>
                  </a:pPr>
                  <a:r>
                    <a:rPr lang="en-US" altLang="ko-KR" sz="900"/>
                    <a:t>r</a:t>
                  </a:r>
                </a:p>
              </p:txBody>
            </p:sp>
            <p:sp>
              <p:nvSpPr>
                <p:cNvPr id="1537" name="Rectangle 665">
                  <a:extLst>
                    <a:ext uri="{FF2B5EF4-FFF2-40B4-BE49-F238E27FC236}">
                      <a16:creationId xmlns:a16="http://schemas.microsoft.com/office/drawing/2014/main" id="{E0DFADAB-023A-4E98-89E0-30FE39790AD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87" y="300"/>
                  <a:ext cx="190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p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p"/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>
                    <a:spcBef>
                      <a:spcPct val="20000"/>
                    </a:spcBef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Font typeface="Wingdings" panose="05000000000000000000" pitchFamily="2" charset="2"/>
                    <a:buNone/>
                  </a:pPr>
                  <a:r>
                    <a:rPr lang="en-US" altLang="ko-KR" sz="900"/>
                    <a:t>v</a:t>
                  </a:r>
                </a:p>
              </p:txBody>
            </p:sp>
            <p:sp>
              <p:nvSpPr>
                <p:cNvPr id="1538" name="Rectangle 666">
                  <a:extLst>
                    <a:ext uri="{FF2B5EF4-FFF2-40B4-BE49-F238E27FC236}">
                      <a16:creationId xmlns:a16="http://schemas.microsoft.com/office/drawing/2014/main" id="{FD4FB899-5850-46CE-B223-00D76C9719C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896" y="300"/>
                  <a:ext cx="191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p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p"/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>
                    <a:spcBef>
                      <a:spcPct val="20000"/>
                    </a:spcBef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Font typeface="Wingdings" panose="05000000000000000000" pitchFamily="2" charset="2"/>
                    <a:buNone/>
                  </a:pPr>
                  <a:r>
                    <a:rPr lang="en-US" altLang="ko-KR" sz="900"/>
                    <a:t>e</a:t>
                  </a:r>
                </a:p>
              </p:txBody>
            </p:sp>
            <p:sp>
              <p:nvSpPr>
                <p:cNvPr id="1539" name="Rectangle 667">
                  <a:extLst>
                    <a:ext uri="{FF2B5EF4-FFF2-40B4-BE49-F238E27FC236}">
                      <a16:creationId xmlns:a16="http://schemas.microsoft.com/office/drawing/2014/main" id="{C6E2B3C1-4EF5-407A-8590-8E6831BC9D4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06" y="300"/>
                  <a:ext cx="190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p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p"/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>
                    <a:spcBef>
                      <a:spcPct val="20000"/>
                    </a:spcBef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Font typeface="Wingdings" panose="05000000000000000000" pitchFamily="2" charset="2"/>
                    <a:buNone/>
                  </a:pPr>
                  <a:r>
                    <a:rPr lang="en-US" altLang="ko-KR" sz="900"/>
                    <a:t>d</a:t>
                  </a:r>
                </a:p>
              </p:txBody>
            </p:sp>
            <p:sp>
              <p:nvSpPr>
                <p:cNvPr id="1540" name="Rectangle 668">
                  <a:extLst>
                    <a:ext uri="{FF2B5EF4-FFF2-40B4-BE49-F238E27FC236}">
                      <a16:creationId xmlns:a16="http://schemas.microsoft.com/office/drawing/2014/main" id="{4343878D-28A0-4C8C-AFA4-5096B023652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15" y="300"/>
                  <a:ext cx="191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p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p"/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>
                    <a:spcBef>
                      <a:spcPct val="20000"/>
                    </a:spcBef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Font typeface="Wingdings" panose="05000000000000000000" pitchFamily="2" charset="2"/>
                    <a:buNone/>
                  </a:pPr>
                  <a:r>
                    <a:rPr lang="en-US" altLang="ko-KR" sz="900"/>
                    <a:t>n</a:t>
                  </a:r>
                </a:p>
              </p:txBody>
            </p:sp>
            <p:sp>
              <p:nvSpPr>
                <p:cNvPr id="1541" name="Line 669">
                  <a:extLst>
                    <a:ext uri="{FF2B5EF4-FFF2-40B4-BE49-F238E27FC236}">
                      <a16:creationId xmlns:a16="http://schemas.microsoft.com/office/drawing/2014/main" id="{A8ABF703-9E87-4CB3-BA27-F94D455F39C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515" y="300"/>
                  <a:ext cx="1905" cy="0"/>
                </a:xfrm>
                <a:prstGeom prst="line">
                  <a:avLst/>
                </a:prstGeom>
                <a:noFill/>
                <a:ln w="12700" cap="sq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542" name="Line 670">
                  <a:extLst>
                    <a:ext uri="{FF2B5EF4-FFF2-40B4-BE49-F238E27FC236}">
                      <a16:creationId xmlns:a16="http://schemas.microsoft.com/office/drawing/2014/main" id="{DC83007D-9646-4EFC-8799-CCF0CCFF3A5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515" y="434"/>
                  <a:ext cx="1905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543" name="Line 671">
                  <a:extLst>
                    <a:ext uri="{FF2B5EF4-FFF2-40B4-BE49-F238E27FC236}">
                      <a16:creationId xmlns:a16="http://schemas.microsoft.com/office/drawing/2014/main" id="{3FA450D8-C09D-4535-800E-26B46AB363D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515" y="568"/>
                  <a:ext cx="1905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544" name="Line 672">
                  <a:extLst>
                    <a:ext uri="{FF2B5EF4-FFF2-40B4-BE49-F238E27FC236}">
                      <a16:creationId xmlns:a16="http://schemas.microsoft.com/office/drawing/2014/main" id="{18D0C9A8-7EB1-4CBF-8088-E7EED3C2597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515" y="702"/>
                  <a:ext cx="1905" cy="0"/>
                </a:xfrm>
                <a:prstGeom prst="line">
                  <a:avLst/>
                </a:prstGeom>
                <a:noFill/>
                <a:ln w="12700" cap="sq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545" name="Line 673">
                  <a:extLst>
                    <a:ext uri="{FF2B5EF4-FFF2-40B4-BE49-F238E27FC236}">
                      <a16:creationId xmlns:a16="http://schemas.microsoft.com/office/drawing/2014/main" id="{D9EFFC01-7C87-4179-A98E-99C79B57F45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515" y="300"/>
                  <a:ext cx="0" cy="402"/>
                </a:xfrm>
                <a:prstGeom prst="line">
                  <a:avLst/>
                </a:prstGeom>
                <a:noFill/>
                <a:ln w="12700" cap="sq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546" name="Line 674">
                  <a:extLst>
                    <a:ext uri="{FF2B5EF4-FFF2-40B4-BE49-F238E27FC236}">
                      <a16:creationId xmlns:a16="http://schemas.microsoft.com/office/drawing/2014/main" id="{1A154418-67BB-478A-B048-0126B71B3FD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706" y="300"/>
                  <a:ext cx="0" cy="402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547" name="Line 675">
                  <a:extLst>
                    <a:ext uri="{FF2B5EF4-FFF2-40B4-BE49-F238E27FC236}">
                      <a16:creationId xmlns:a16="http://schemas.microsoft.com/office/drawing/2014/main" id="{6454AE28-AC50-48EB-87F9-7A7181380AC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896" y="300"/>
                  <a:ext cx="0" cy="402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548" name="Line 676">
                  <a:extLst>
                    <a:ext uri="{FF2B5EF4-FFF2-40B4-BE49-F238E27FC236}">
                      <a16:creationId xmlns:a16="http://schemas.microsoft.com/office/drawing/2014/main" id="{39C189AE-BD7B-46B8-B1FF-FA9794D6AAE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087" y="300"/>
                  <a:ext cx="0" cy="402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549" name="Line 677">
                  <a:extLst>
                    <a:ext uri="{FF2B5EF4-FFF2-40B4-BE49-F238E27FC236}">
                      <a16:creationId xmlns:a16="http://schemas.microsoft.com/office/drawing/2014/main" id="{CD4C8086-C5E8-48B3-8AC7-A2DE49E7612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277" y="300"/>
                  <a:ext cx="0" cy="402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550" name="Line 678">
                  <a:extLst>
                    <a:ext uri="{FF2B5EF4-FFF2-40B4-BE49-F238E27FC236}">
                      <a16:creationId xmlns:a16="http://schemas.microsoft.com/office/drawing/2014/main" id="{2E36DE4E-0D6A-48F0-85FD-2AA0701ACA2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468" y="300"/>
                  <a:ext cx="0" cy="402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551" name="Line 679">
                  <a:extLst>
                    <a:ext uri="{FF2B5EF4-FFF2-40B4-BE49-F238E27FC236}">
                      <a16:creationId xmlns:a16="http://schemas.microsoft.com/office/drawing/2014/main" id="{46B6345D-92C9-4E57-95C0-C3449511647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658" y="300"/>
                  <a:ext cx="0" cy="402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552" name="Line 680">
                  <a:extLst>
                    <a:ext uri="{FF2B5EF4-FFF2-40B4-BE49-F238E27FC236}">
                      <a16:creationId xmlns:a16="http://schemas.microsoft.com/office/drawing/2014/main" id="{6253F27A-84C1-4116-89F3-10D1EEF7C2C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849" y="300"/>
                  <a:ext cx="0" cy="402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553" name="Line 681">
                  <a:extLst>
                    <a:ext uri="{FF2B5EF4-FFF2-40B4-BE49-F238E27FC236}">
                      <a16:creationId xmlns:a16="http://schemas.microsoft.com/office/drawing/2014/main" id="{4164CE63-BBB0-4D70-8C78-33FB5942501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039" y="300"/>
                  <a:ext cx="0" cy="402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554" name="Line 682">
                  <a:extLst>
                    <a:ext uri="{FF2B5EF4-FFF2-40B4-BE49-F238E27FC236}">
                      <a16:creationId xmlns:a16="http://schemas.microsoft.com/office/drawing/2014/main" id="{42ED6AE6-E5C2-42EB-A8D0-CA093DDED8B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30" y="300"/>
                  <a:ext cx="0" cy="402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555" name="Line 683">
                  <a:extLst>
                    <a:ext uri="{FF2B5EF4-FFF2-40B4-BE49-F238E27FC236}">
                      <a16:creationId xmlns:a16="http://schemas.microsoft.com/office/drawing/2014/main" id="{2C9711D2-51B8-466A-9253-DC2D932A36F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420" y="300"/>
                  <a:ext cx="0" cy="402"/>
                </a:xfrm>
                <a:prstGeom prst="line">
                  <a:avLst/>
                </a:prstGeom>
                <a:noFill/>
                <a:ln w="12700" cap="sq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119" name="Group 684">
                <a:extLst>
                  <a:ext uri="{FF2B5EF4-FFF2-40B4-BE49-F238E27FC236}">
                    <a16:creationId xmlns:a16="http://schemas.microsoft.com/office/drawing/2014/main" id="{A5587CBE-908A-4218-A5E6-7D51598EA92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515" y="942"/>
                <a:ext cx="1905" cy="134"/>
                <a:chOff x="3515" y="754"/>
                <a:chExt cx="1905" cy="134"/>
              </a:xfrm>
            </p:grpSpPr>
            <p:sp>
              <p:nvSpPr>
                <p:cNvPr id="1465" name="Rectangle 685">
                  <a:extLst>
                    <a:ext uri="{FF2B5EF4-FFF2-40B4-BE49-F238E27FC236}">
                      <a16:creationId xmlns:a16="http://schemas.microsoft.com/office/drawing/2014/main" id="{B25CAC10-9E63-401C-90D9-6C19CA98D05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30" y="754"/>
                  <a:ext cx="190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p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p"/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>
                    <a:spcBef>
                      <a:spcPct val="20000"/>
                    </a:spcBef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Font typeface="Wingdings" panose="05000000000000000000" pitchFamily="2" charset="2"/>
                    <a:buNone/>
                  </a:pPr>
                  <a:r>
                    <a:rPr lang="en-US" altLang="ko-KR" sz="900" b="1"/>
                    <a:t>e</a:t>
                  </a:r>
                </a:p>
              </p:txBody>
            </p:sp>
            <p:sp>
              <p:nvSpPr>
                <p:cNvPr id="1466" name="Rectangle 686">
                  <a:extLst>
                    <a:ext uri="{FF2B5EF4-FFF2-40B4-BE49-F238E27FC236}">
                      <a16:creationId xmlns:a16="http://schemas.microsoft.com/office/drawing/2014/main" id="{98C0A14A-2955-44B5-B063-3D0073DAECE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39" y="754"/>
                  <a:ext cx="191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p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p"/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>
                    <a:spcBef>
                      <a:spcPct val="20000"/>
                    </a:spcBef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Font typeface="Wingdings" panose="05000000000000000000" pitchFamily="2" charset="2"/>
                    <a:buNone/>
                  </a:pPr>
                  <a:endParaRPr lang="ko-KR" altLang="ko-KR" sz="900" b="1"/>
                </a:p>
              </p:txBody>
            </p:sp>
            <p:sp>
              <p:nvSpPr>
                <p:cNvPr id="1467" name="Rectangle 687">
                  <a:extLst>
                    <a:ext uri="{FF2B5EF4-FFF2-40B4-BE49-F238E27FC236}">
                      <a16:creationId xmlns:a16="http://schemas.microsoft.com/office/drawing/2014/main" id="{2F9A20D4-CCC3-4D7A-A202-A3C076E6CE2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849" y="754"/>
                  <a:ext cx="190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p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p"/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>
                    <a:spcBef>
                      <a:spcPct val="20000"/>
                    </a:spcBef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Font typeface="Wingdings" panose="05000000000000000000" pitchFamily="2" charset="2"/>
                    <a:buNone/>
                  </a:pPr>
                  <a:endParaRPr lang="ko-KR" altLang="ko-KR" sz="900" b="1"/>
                </a:p>
              </p:txBody>
            </p:sp>
            <p:sp>
              <p:nvSpPr>
                <p:cNvPr id="1468" name="Rectangle 688">
                  <a:extLst>
                    <a:ext uri="{FF2B5EF4-FFF2-40B4-BE49-F238E27FC236}">
                      <a16:creationId xmlns:a16="http://schemas.microsoft.com/office/drawing/2014/main" id="{36F465A1-84F6-4B79-AA04-E2ECDFD8112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58" y="754"/>
                  <a:ext cx="191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p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p"/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>
                    <a:spcBef>
                      <a:spcPct val="20000"/>
                    </a:spcBef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Font typeface="Wingdings" panose="05000000000000000000" pitchFamily="2" charset="2"/>
                    <a:buNone/>
                  </a:pPr>
                  <a:endParaRPr lang="ko-KR" altLang="ko-KR" sz="900" b="1"/>
                </a:p>
              </p:txBody>
            </p:sp>
            <p:sp>
              <p:nvSpPr>
                <p:cNvPr id="1469" name="Rectangle 689">
                  <a:extLst>
                    <a:ext uri="{FF2B5EF4-FFF2-40B4-BE49-F238E27FC236}">
                      <a16:creationId xmlns:a16="http://schemas.microsoft.com/office/drawing/2014/main" id="{1CBED23B-E1A7-463E-948E-AE6F88BA2ED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468" y="754"/>
                  <a:ext cx="190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p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p"/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>
                    <a:spcBef>
                      <a:spcPct val="20000"/>
                    </a:spcBef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Font typeface="Wingdings" panose="05000000000000000000" pitchFamily="2" charset="2"/>
                    <a:buNone/>
                  </a:pPr>
                  <a:endParaRPr lang="ko-KR" altLang="ko-KR" sz="900" b="1"/>
                </a:p>
              </p:txBody>
            </p:sp>
            <p:sp>
              <p:nvSpPr>
                <p:cNvPr id="1470" name="Rectangle 690">
                  <a:extLst>
                    <a:ext uri="{FF2B5EF4-FFF2-40B4-BE49-F238E27FC236}">
                      <a16:creationId xmlns:a16="http://schemas.microsoft.com/office/drawing/2014/main" id="{64B7B0E0-0F23-464A-99F0-9056DD9CEFB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77" y="754"/>
                  <a:ext cx="191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p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p"/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>
                    <a:spcBef>
                      <a:spcPct val="20000"/>
                    </a:spcBef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Font typeface="Wingdings" panose="05000000000000000000" pitchFamily="2" charset="2"/>
                    <a:buNone/>
                  </a:pPr>
                  <a:endParaRPr lang="ko-KR" altLang="ko-KR" sz="900" b="1"/>
                </a:p>
              </p:txBody>
            </p:sp>
            <p:sp>
              <p:nvSpPr>
                <p:cNvPr id="1471" name="Rectangle 691">
                  <a:extLst>
                    <a:ext uri="{FF2B5EF4-FFF2-40B4-BE49-F238E27FC236}">
                      <a16:creationId xmlns:a16="http://schemas.microsoft.com/office/drawing/2014/main" id="{F1822E9E-247B-41BD-A408-3E23CCB49B7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87" y="754"/>
                  <a:ext cx="190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p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p"/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>
                    <a:spcBef>
                      <a:spcPct val="20000"/>
                    </a:spcBef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Font typeface="Wingdings" panose="05000000000000000000" pitchFamily="2" charset="2"/>
                    <a:buNone/>
                  </a:pPr>
                  <a:endParaRPr lang="ko-KR" altLang="ko-KR" sz="900" b="1"/>
                </a:p>
              </p:txBody>
            </p:sp>
            <p:sp>
              <p:nvSpPr>
                <p:cNvPr id="1472" name="Rectangle 692">
                  <a:extLst>
                    <a:ext uri="{FF2B5EF4-FFF2-40B4-BE49-F238E27FC236}">
                      <a16:creationId xmlns:a16="http://schemas.microsoft.com/office/drawing/2014/main" id="{9500797A-B9B1-41B3-8F0F-F0170C6F739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896" y="754"/>
                  <a:ext cx="191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p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p"/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>
                    <a:spcBef>
                      <a:spcPct val="20000"/>
                    </a:spcBef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Font typeface="Wingdings" panose="05000000000000000000" pitchFamily="2" charset="2"/>
                    <a:buNone/>
                  </a:pPr>
                  <a:endParaRPr lang="ko-KR" altLang="ko-KR" sz="900" b="1"/>
                </a:p>
              </p:txBody>
            </p:sp>
            <p:sp>
              <p:nvSpPr>
                <p:cNvPr id="1473" name="Rectangle 693">
                  <a:extLst>
                    <a:ext uri="{FF2B5EF4-FFF2-40B4-BE49-F238E27FC236}">
                      <a16:creationId xmlns:a16="http://schemas.microsoft.com/office/drawing/2014/main" id="{A39D70FE-898B-49D2-A4C0-E1D1505DE5D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06" y="754"/>
                  <a:ext cx="190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p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p"/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>
                    <a:spcBef>
                      <a:spcPct val="20000"/>
                    </a:spcBef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Font typeface="Wingdings" panose="05000000000000000000" pitchFamily="2" charset="2"/>
                    <a:buNone/>
                  </a:pPr>
                  <a:endParaRPr lang="ko-KR" altLang="ko-KR" sz="900" b="1"/>
                </a:p>
              </p:txBody>
            </p:sp>
            <p:sp>
              <p:nvSpPr>
                <p:cNvPr id="1474" name="Rectangle 694">
                  <a:extLst>
                    <a:ext uri="{FF2B5EF4-FFF2-40B4-BE49-F238E27FC236}">
                      <a16:creationId xmlns:a16="http://schemas.microsoft.com/office/drawing/2014/main" id="{0BCD74B2-DA2F-4504-A33B-6AF993F329D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15" y="754"/>
                  <a:ext cx="191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p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p"/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>
                    <a:spcBef>
                      <a:spcPct val="20000"/>
                    </a:spcBef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Font typeface="Wingdings" panose="05000000000000000000" pitchFamily="2" charset="2"/>
                    <a:buNone/>
                  </a:pPr>
                  <a:endParaRPr lang="ko-KR" altLang="ko-KR" sz="900" b="1"/>
                </a:p>
              </p:txBody>
            </p:sp>
            <p:sp>
              <p:nvSpPr>
                <p:cNvPr id="1475" name="Line 695">
                  <a:extLst>
                    <a:ext uri="{FF2B5EF4-FFF2-40B4-BE49-F238E27FC236}">
                      <a16:creationId xmlns:a16="http://schemas.microsoft.com/office/drawing/2014/main" id="{D0159306-6897-4C83-8119-C49AADE4EE6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515" y="754"/>
                  <a:ext cx="1905" cy="0"/>
                </a:xfrm>
                <a:prstGeom prst="line">
                  <a:avLst/>
                </a:prstGeom>
                <a:noFill/>
                <a:ln w="12700" cap="sq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476" name="Line 696">
                  <a:extLst>
                    <a:ext uri="{FF2B5EF4-FFF2-40B4-BE49-F238E27FC236}">
                      <a16:creationId xmlns:a16="http://schemas.microsoft.com/office/drawing/2014/main" id="{7C473E96-5502-432D-A538-078B26E34E6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515" y="888"/>
                  <a:ext cx="1905" cy="0"/>
                </a:xfrm>
                <a:prstGeom prst="line">
                  <a:avLst/>
                </a:prstGeom>
                <a:noFill/>
                <a:ln w="12700" cap="sq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477" name="Line 697">
                  <a:extLst>
                    <a:ext uri="{FF2B5EF4-FFF2-40B4-BE49-F238E27FC236}">
                      <a16:creationId xmlns:a16="http://schemas.microsoft.com/office/drawing/2014/main" id="{6096BEAD-5C58-4B23-989B-1332B91994F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515" y="754"/>
                  <a:ext cx="0" cy="134"/>
                </a:xfrm>
                <a:prstGeom prst="line">
                  <a:avLst/>
                </a:prstGeom>
                <a:noFill/>
                <a:ln w="12700" cap="sq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478" name="Line 698">
                  <a:extLst>
                    <a:ext uri="{FF2B5EF4-FFF2-40B4-BE49-F238E27FC236}">
                      <a16:creationId xmlns:a16="http://schemas.microsoft.com/office/drawing/2014/main" id="{D050D96E-5E09-4A7D-B310-6841992E7C8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706" y="754"/>
                  <a:ext cx="0" cy="13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479" name="Line 699">
                  <a:extLst>
                    <a:ext uri="{FF2B5EF4-FFF2-40B4-BE49-F238E27FC236}">
                      <a16:creationId xmlns:a16="http://schemas.microsoft.com/office/drawing/2014/main" id="{DBA153F5-AF5F-478F-A9B9-834AECE0396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896" y="754"/>
                  <a:ext cx="0" cy="13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480" name="Line 700">
                  <a:extLst>
                    <a:ext uri="{FF2B5EF4-FFF2-40B4-BE49-F238E27FC236}">
                      <a16:creationId xmlns:a16="http://schemas.microsoft.com/office/drawing/2014/main" id="{DED6ACAB-601E-4BBA-AC33-6C411755C58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087" y="754"/>
                  <a:ext cx="0" cy="13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481" name="Line 701">
                  <a:extLst>
                    <a:ext uri="{FF2B5EF4-FFF2-40B4-BE49-F238E27FC236}">
                      <a16:creationId xmlns:a16="http://schemas.microsoft.com/office/drawing/2014/main" id="{264A3A98-C5C6-4907-8275-28BF991C5A3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277" y="754"/>
                  <a:ext cx="0" cy="13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482" name="Line 702">
                  <a:extLst>
                    <a:ext uri="{FF2B5EF4-FFF2-40B4-BE49-F238E27FC236}">
                      <a16:creationId xmlns:a16="http://schemas.microsoft.com/office/drawing/2014/main" id="{878EBB2F-116C-4F1F-8F1F-7D22CC324B9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468" y="754"/>
                  <a:ext cx="0" cy="13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483" name="Line 703">
                  <a:extLst>
                    <a:ext uri="{FF2B5EF4-FFF2-40B4-BE49-F238E27FC236}">
                      <a16:creationId xmlns:a16="http://schemas.microsoft.com/office/drawing/2014/main" id="{CF10C959-1D3C-481A-8EB6-62A05DF0B7B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658" y="754"/>
                  <a:ext cx="0" cy="13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484" name="Line 704">
                  <a:extLst>
                    <a:ext uri="{FF2B5EF4-FFF2-40B4-BE49-F238E27FC236}">
                      <a16:creationId xmlns:a16="http://schemas.microsoft.com/office/drawing/2014/main" id="{73C4B868-2B1D-48C4-B3A5-B84969A80C5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849" y="754"/>
                  <a:ext cx="0" cy="13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485" name="Line 705">
                  <a:extLst>
                    <a:ext uri="{FF2B5EF4-FFF2-40B4-BE49-F238E27FC236}">
                      <a16:creationId xmlns:a16="http://schemas.microsoft.com/office/drawing/2014/main" id="{37395289-0F61-4E9D-A0F9-CB7EB12E3DC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039" y="754"/>
                  <a:ext cx="0" cy="13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486" name="Line 706">
                  <a:extLst>
                    <a:ext uri="{FF2B5EF4-FFF2-40B4-BE49-F238E27FC236}">
                      <a16:creationId xmlns:a16="http://schemas.microsoft.com/office/drawing/2014/main" id="{1913C1DB-CE3C-4136-BA0B-3E6D355CC8F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30" y="754"/>
                  <a:ext cx="0" cy="13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487" name="Line 707">
                  <a:extLst>
                    <a:ext uri="{FF2B5EF4-FFF2-40B4-BE49-F238E27FC236}">
                      <a16:creationId xmlns:a16="http://schemas.microsoft.com/office/drawing/2014/main" id="{2108EC80-CD38-405F-8D17-B77AB43E18B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420" y="754"/>
                  <a:ext cx="0" cy="134"/>
                </a:xfrm>
                <a:prstGeom prst="line">
                  <a:avLst/>
                </a:prstGeom>
                <a:noFill/>
                <a:ln w="12700" cap="sq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488" name="Rectangle 708">
                  <a:extLst>
                    <a:ext uri="{FF2B5EF4-FFF2-40B4-BE49-F238E27FC236}">
                      <a16:creationId xmlns:a16="http://schemas.microsoft.com/office/drawing/2014/main" id="{3DECCCEA-3ACC-4F38-8BA2-EA3A91B1E76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30" y="754"/>
                  <a:ext cx="190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p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p"/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>
                    <a:spcBef>
                      <a:spcPct val="20000"/>
                    </a:spcBef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Font typeface="Wingdings" panose="05000000000000000000" pitchFamily="2" charset="2"/>
                    <a:buNone/>
                  </a:pPr>
                  <a:endParaRPr lang="ko-KR" altLang="ko-KR" sz="900" b="1"/>
                </a:p>
              </p:txBody>
            </p:sp>
            <p:sp>
              <p:nvSpPr>
                <p:cNvPr id="1489" name="Rectangle 709">
                  <a:extLst>
                    <a:ext uri="{FF2B5EF4-FFF2-40B4-BE49-F238E27FC236}">
                      <a16:creationId xmlns:a16="http://schemas.microsoft.com/office/drawing/2014/main" id="{A7E6272F-FF0E-4543-9C6E-651AF935B0E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39" y="754"/>
                  <a:ext cx="191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p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p"/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>
                    <a:spcBef>
                      <a:spcPct val="20000"/>
                    </a:spcBef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Font typeface="Wingdings" panose="05000000000000000000" pitchFamily="2" charset="2"/>
                    <a:buNone/>
                  </a:pPr>
                  <a:r>
                    <a:rPr lang="en-US" altLang="ko-KR" sz="900" b="1"/>
                    <a:t>e</a:t>
                  </a:r>
                </a:p>
              </p:txBody>
            </p:sp>
            <p:sp>
              <p:nvSpPr>
                <p:cNvPr id="1490" name="Rectangle 710">
                  <a:extLst>
                    <a:ext uri="{FF2B5EF4-FFF2-40B4-BE49-F238E27FC236}">
                      <a16:creationId xmlns:a16="http://schemas.microsoft.com/office/drawing/2014/main" id="{D7B4F16E-F491-4971-AC41-B28FC61B8A9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849" y="754"/>
                  <a:ext cx="190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p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p"/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>
                    <a:spcBef>
                      <a:spcPct val="20000"/>
                    </a:spcBef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Font typeface="Wingdings" panose="05000000000000000000" pitchFamily="2" charset="2"/>
                    <a:buNone/>
                  </a:pPr>
                  <a:r>
                    <a:rPr lang="en-US" altLang="ko-KR" sz="900" b="1"/>
                    <a:t>y</a:t>
                  </a:r>
                </a:p>
              </p:txBody>
            </p:sp>
            <p:sp>
              <p:nvSpPr>
                <p:cNvPr id="1491" name="Rectangle 711">
                  <a:extLst>
                    <a:ext uri="{FF2B5EF4-FFF2-40B4-BE49-F238E27FC236}">
                      <a16:creationId xmlns:a16="http://schemas.microsoft.com/office/drawing/2014/main" id="{061F6B69-6EA1-4C1B-A23D-F6B1A89AAFF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58" y="754"/>
                  <a:ext cx="191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p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p"/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>
                    <a:spcBef>
                      <a:spcPct val="20000"/>
                    </a:spcBef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Font typeface="Wingdings" panose="05000000000000000000" pitchFamily="2" charset="2"/>
                    <a:buNone/>
                  </a:pPr>
                  <a:r>
                    <a:rPr lang="en-US" altLang="ko-KR" sz="900" b="1"/>
                    <a:t>n</a:t>
                  </a:r>
                </a:p>
              </p:txBody>
            </p:sp>
            <p:sp>
              <p:nvSpPr>
                <p:cNvPr id="1492" name="Rectangle 712">
                  <a:extLst>
                    <a:ext uri="{FF2B5EF4-FFF2-40B4-BE49-F238E27FC236}">
                      <a16:creationId xmlns:a16="http://schemas.microsoft.com/office/drawing/2014/main" id="{846190B5-9CB1-4E70-8772-8CCC825E94A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468" y="754"/>
                  <a:ext cx="190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p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p"/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>
                    <a:spcBef>
                      <a:spcPct val="20000"/>
                    </a:spcBef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Font typeface="Wingdings" panose="05000000000000000000" pitchFamily="2" charset="2"/>
                    <a:buNone/>
                  </a:pPr>
                  <a:r>
                    <a:rPr lang="en-US" altLang="ko-KR" sz="900" b="1"/>
                    <a:t>o</a:t>
                  </a:r>
                </a:p>
              </p:txBody>
            </p:sp>
            <p:sp>
              <p:nvSpPr>
                <p:cNvPr id="1493" name="Rectangle 713">
                  <a:extLst>
                    <a:ext uri="{FF2B5EF4-FFF2-40B4-BE49-F238E27FC236}">
                      <a16:creationId xmlns:a16="http://schemas.microsoft.com/office/drawing/2014/main" id="{713B1E41-CC9C-4165-9FD3-30C35B66B2B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77" y="754"/>
                  <a:ext cx="191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p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p"/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>
                    <a:spcBef>
                      <a:spcPct val="20000"/>
                    </a:spcBef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Font typeface="Wingdings" panose="05000000000000000000" pitchFamily="2" charset="2"/>
                    <a:buNone/>
                  </a:pPr>
                  <a:r>
                    <a:rPr lang="en-US" altLang="ko-KR" sz="900" b="1"/>
                    <a:t>o</a:t>
                  </a:r>
                </a:p>
              </p:txBody>
            </p:sp>
            <p:sp>
              <p:nvSpPr>
                <p:cNvPr id="1494" name="Rectangle 714">
                  <a:extLst>
                    <a:ext uri="{FF2B5EF4-FFF2-40B4-BE49-F238E27FC236}">
                      <a16:creationId xmlns:a16="http://schemas.microsoft.com/office/drawing/2014/main" id="{FF9D5794-913A-47BA-B912-486FBEFA75D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87" y="754"/>
                  <a:ext cx="190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p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p"/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>
                    <a:spcBef>
                      <a:spcPct val="20000"/>
                    </a:spcBef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Font typeface="Wingdings" panose="05000000000000000000" pitchFamily="2" charset="2"/>
                    <a:buNone/>
                  </a:pPr>
                  <a:r>
                    <a:rPr lang="en-US" altLang="ko-KR" sz="900" b="1"/>
                    <a:t>s</a:t>
                  </a:r>
                </a:p>
              </p:txBody>
            </p:sp>
            <p:sp>
              <p:nvSpPr>
                <p:cNvPr id="1495" name="Rectangle 715">
                  <a:extLst>
                    <a:ext uri="{FF2B5EF4-FFF2-40B4-BE49-F238E27FC236}">
                      <a16:creationId xmlns:a16="http://schemas.microsoft.com/office/drawing/2014/main" id="{FADEFCAA-7F4E-4C60-8BBA-FF7BDAF93D8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896" y="754"/>
                  <a:ext cx="191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p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p"/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>
                    <a:spcBef>
                      <a:spcPct val="20000"/>
                    </a:spcBef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Font typeface="Wingdings" panose="05000000000000000000" pitchFamily="2" charset="2"/>
                    <a:buNone/>
                  </a:pPr>
                  <a:r>
                    <a:rPr lang="en-US" altLang="ko-KR" sz="900" b="1"/>
                    <a:t>b</a:t>
                  </a:r>
                </a:p>
              </p:txBody>
            </p:sp>
            <p:sp>
              <p:nvSpPr>
                <p:cNvPr id="1496" name="Rectangle 716">
                  <a:extLst>
                    <a:ext uri="{FF2B5EF4-FFF2-40B4-BE49-F238E27FC236}">
                      <a16:creationId xmlns:a16="http://schemas.microsoft.com/office/drawing/2014/main" id="{ED3B9D72-9C24-472C-962F-1725142C878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06" y="754"/>
                  <a:ext cx="190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p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p"/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>
                    <a:spcBef>
                      <a:spcPct val="20000"/>
                    </a:spcBef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Font typeface="Wingdings" panose="05000000000000000000" pitchFamily="2" charset="2"/>
                    <a:buNone/>
                  </a:pPr>
                  <a:r>
                    <a:rPr lang="en-US" altLang="ko-KR" sz="900" b="1"/>
                    <a:t>a</a:t>
                  </a:r>
                </a:p>
              </p:txBody>
            </p:sp>
            <p:sp>
              <p:nvSpPr>
                <p:cNvPr id="1497" name="Rectangle 717">
                  <a:extLst>
                    <a:ext uri="{FF2B5EF4-FFF2-40B4-BE49-F238E27FC236}">
                      <a16:creationId xmlns:a16="http://schemas.microsoft.com/office/drawing/2014/main" id="{F3DE1687-056F-411E-B397-E98D11355D5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15" y="754"/>
                  <a:ext cx="191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p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p"/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>
                    <a:spcBef>
                      <a:spcPct val="20000"/>
                    </a:spcBef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Font typeface="Wingdings" panose="05000000000000000000" pitchFamily="2" charset="2"/>
                    <a:buNone/>
                  </a:pPr>
                  <a:r>
                    <a:rPr lang="en-US" altLang="ko-KR" sz="900" b="1"/>
                    <a:t>k</a:t>
                  </a:r>
                </a:p>
              </p:txBody>
            </p:sp>
            <p:sp>
              <p:nvSpPr>
                <p:cNvPr id="1498" name="Line 718">
                  <a:extLst>
                    <a:ext uri="{FF2B5EF4-FFF2-40B4-BE49-F238E27FC236}">
                      <a16:creationId xmlns:a16="http://schemas.microsoft.com/office/drawing/2014/main" id="{071FD3D7-316A-43A7-9407-3E2943868AE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515" y="754"/>
                  <a:ext cx="1905" cy="0"/>
                </a:xfrm>
                <a:prstGeom prst="line">
                  <a:avLst/>
                </a:prstGeom>
                <a:noFill/>
                <a:ln w="12700" cap="sq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499" name="Line 719">
                  <a:extLst>
                    <a:ext uri="{FF2B5EF4-FFF2-40B4-BE49-F238E27FC236}">
                      <a16:creationId xmlns:a16="http://schemas.microsoft.com/office/drawing/2014/main" id="{125A2F9E-7B09-464C-80C0-98B7C1644A1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515" y="888"/>
                  <a:ext cx="1905" cy="0"/>
                </a:xfrm>
                <a:prstGeom prst="line">
                  <a:avLst/>
                </a:prstGeom>
                <a:noFill/>
                <a:ln w="12700" cap="sq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500" name="Line 720">
                  <a:extLst>
                    <a:ext uri="{FF2B5EF4-FFF2-40B4-BE49-F238E27FC236}">
                      <a16:creationId xmlns:a16="http://schemas.microsoft.com/office/drawing/2014/main" id="{C34ADA7A-A294-491A-868C-79E27611ABD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515" y="754"/>
                  <a:ext cx="0" cy="134"/>
                </a:xfrm>
                <a:prstGeom prst="line">
                  <a:avLst/>
                </a:prstGeom>
                <a:noFill/>
                <a:ln w="12700" cap="sq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501" name="Line 721">
                  <a:extLst>
                    <a:ext uri="{FF2B5EF4-FFF2-40B4-BE49-F238E27FC236}">
                      <a16:creationId xmlns:a16="http://schemas.microsoft.com/office/drawing/2014/main" id="{D3DAB1E0-8437-4A16-9090-D926770B4D4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706" y="754"/>
                  <a:ext cx="0" cy="13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502" name="Line 722">
                  <a:extLst>
                    <a:ext uri="{FF2B5EF4-FFF2-40B4-BE49-F238E27FC236}">
                      <a16:creationId xmlns:a16="http://schemas.microsoft.com/office/drawing/2014/main" id="{7F828895-38D7-4202-930F-BCBA913D189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896" y="754"/>
                  <a:ext cx="0" cy="13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503" name="Line 723">
                  <a:extLst>
                    <a:ext uri="{FF2B5EF4-FFF2-40B4-BE49-F238E27FC236}">
                      <a16:creationId xmlns:a16="http://schemas.microsoft.com/office/drawing/2014/main" id="{D66F1884-A9E3-49A0-8423-6809A995C3F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087" y="754"/>
                  <a:ext cx="0" cy="13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504" name="Line 724">
                  <a:extLst>
                    <a:ext uri="{FF2B5EF4-FFF2-40B4-BE49-F238E27FC236}">
                      <a16:creationId xmlns:a16="http://schemas.microsoft.com/office/drawing/2014/main" id="{DF75F353-FB6B-4926-9AE4-9CBD225F555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277" y="754"/>
                  <a:ext cx="0" cy="13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505" name="Line 725">
                  <a:extLst>
                    <a:ext uri="{FF2B5EF4-FFF2-40B4-BE49-F238E27FC236}">
                      <a16:creationId xmlns:a16="http://schemas.microsoft.com/office/drawing/2014/main" id="{071BB776-BC4C-4218-8849-EE7A8471B91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468" y="754"/>
                  <a:ext cx="0" cy="13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506" name="Line 726">
                  <a:extLst>
                    <a:ext uri="{FF2B5EF4-FFF2-40B4-BE49-F238E27FC236}">
                      <a16:creationId xmlns:a16="http://schemas.microsoft.com/office/drawing/2014/main" id="{AD762BE1-2F6B-47F5-AD72-2FA8DA225B3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658" y="754"/>
                  <a:ext cx="0" cy="13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507" name="Line 727">
                  <a:extLst>
                    <a:ext uri="{FF2B5EF4-FFF2-40B4-BE49-F238E27FC236}">
                      <a16:creationId xmlns:a16="http://schemas.microsoft.com/office/drawing/2014/main" id="{AB07869E-6E33-46CC-8BF8-57C5510F41D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849" y="754"/>
                  <a:ext cx="0" cy="13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508" name="Line 728">
                  <a:extLst>
                    <a:ext uri="{FF2B5EF4-FFF2-40B4-BE49-F238E27FC236}">
                      <a16:creationId xmlns:a16="http://schemas.microsoft.com/office/drawing/2014/main" id="{5791A9E5-4CFB-4864-A8ED-18C50D937B5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039" y="754"/>
                  <a:ext cx="0" cy="13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509" name="Line 729">
                  <a:extLst>
                    <a:ext uri="{FF2B5EF4-FFF2-40B4-BE49-F238E27FC236}">
                      <a16:creationId xmlns:a16="http://schemas.microsoft.com/office/drawing/2014/main" id="{4A8EBAC1-2301-4835-A7B4-0600C00C18B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30" y="754"/>
                  <a:ext cx="0" cy="13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510" name="Line 730">
                  <a:extLst>
                    <a:ext uri="{FF2B5EF4-FFF2-40B4-BE49-F238E27FC236}">
                      <a16:creationId xmlns:a16="http://schemas.microsoft.com/office/drawing/2014/main" id="{51984FBE-C963-4A5D-910E-13B9DA13926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420" y="754"/>
                  <a:ext cx="0" cy="134"/>
                </a:xfrm>
                <a:prstGeom prst="line">
                  <a:avLst/>
                </a:prstGeom>
                <a:noFill/>
                <a:ln w="12700" cap="sq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1120" name="Line 731">
                <a:extLst>
                  <a:ext uri="{FF2B5EF4-FFF2-40B4-BE49-F238E27FC236}">
                    <a16:creationId xmlns:a16="http://schemas.microsoft.com/office/drawing/2014/main" id="{3E1CBBB7-9828-4E26-8AFD-E89F847E4F2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15" y="1525"/>
                <a:ext cx="0" cy="402"/>
              </a:xfrm>
              <a:prstGeom prst="line">
                <a:avLst/>
              </a:prstGeom>
              <a:noFill/>
              <a:ln w="12700" cap="sq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121" name="Line 732">
                <a:extLst>
                  <a:ext uri="{FF2B5EF4-FFF2-40B4-BE49-F238E27FC236}">
                    <a16:creationId xmlns:a16="http://schemas.microsoft.com/office/drawing/2014/main" id="{553CCFE4-AC81-46B0-99AB-FE397239885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06" y="1525"/>
                <a:ext cx="0" cy="40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122" name="Line 733">
                <a:extLst>
                  <a:ext uri="{FF2B5EF4-FFF2-40B4-BE49-F238E27FC236}">
                    <a16:creationId xmlns:a16="http://schemas.microsoft.com/office/drawing/2014/main" id="{49CD9B77-FCB5-4982-98EB-5E0D5465E46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96" y="1525"/>
                <a:ext cx="0" cy="40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123" name="Line 734">
                <a:extLst>
                  <a:ext uri="{FF2B5EF4-FFF2-40B4-BE49-F238E27FC236}">
                    <a16:creationId xmlns:a16="http://schemas.microsoft.com/office/drawing/2014/main" id="{920DD654-186B-4993-BC5F-AE17AD62E24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87" y="1525"/>
                <a:ext cx="0" cy="40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124" name="Line 735">
                <a:extLst>
                  <a:ext uri="{FF2B5EF4-FFF2-40B4-BE49-F238E27FC236}">
                    <a16:creationId xmlns:a16="http://schemas.microsoft.com/office/drawing/2014/main" id="{FC8259BC-4D64-4CC7-931E-BCBC0697A9D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77" y="1525"/>
                <a:ext cx="0" cy="40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125" name="Line 736">
                <a:extLst>
                  <a:ext uri="{FF2B5EF4-FFF2-40B4-BE49-F238E27FC236}">
                    <a16:creationId xmlns:a16="http://schemas.microsoft.com/office/drawing/2014/main" id="{3E528E2A-5AF8-4B9E-8BF9-4EDA7613F31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68" y="1525"/>
                <a:ext cx="0" cy="40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126" name="Line 737">
                <a:extLst>
                  <a:ext uri="{FF2B5EF4-FFF2-40B4-BE49-F238E27FC236}">
                    <a16:creationId xmlns:a16="http://schemas.microsoft.com/office/drawing/2014/main" id="{346BA734-F740-47F7-8821-E28640DB5E2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58" y="1525"/>
                <a:ext cx="0" cy="40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127" name="Line 738">
                <a:extLst>
                  <a:ext uri="{FF2B5EF4-FFF2-40B4-BE49-F238E27FC236}">
                    <a16:creationId xmlns:a16="http://schemas.microsoft.com/office/drawing/2014/main" id="{FC4AA2D6-E25D-4C48-B4BB-186C8E077B1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49" y="1525"/>
                <a:ext cx="0" cy="40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128" name="Line 739">
                <a:extLst>
                  <a:ext uri="{FF2B5EF4-FFF2-40B4-BE49-F238E27FC236}">
                    <a16:creationId xmlns:a16="http://schemas.microsoft.com/office/drawing/2014/main" id="{304107D2-2779-4ED0-A918-A411B06B674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039" y="1525"/>
                <a:ext cx="0" cy="40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129" name="Line 740">
                <a:extLst>
                  <a:ext uri="{FF2B5EF4-FFF2-40B4-BE49-F238E27FC236}">
                    <a16:creationId xmlns:a16="http://schemas.microsoft.com/office/drawing/2014/main" id="{6BCCF642-C2B3-46FB-904A-E797C7A04D8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230" y="1525"/>
                <a:ext cx="0" cy="40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130" name="Line 741">
                <a:extLst>
                  <a:ext uri="{FF2B5EF4-FFF2-40B4-BE49-F238E27FC236}">
                    <a16:creationId xmlns:a16="http://schemas.microsoft.com/office/drawing/2014/main" id="{B9F6BDAF-6C21-4EB0-B82D-D77B564FF2C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420" y="1525"/>
                <a:ext cx="0" cy="402"/>
              </a:xfrm>
              <a:prstGeom prst="line">
                <a:avLst/>
              </a:prstGeom>
              <a:noFill/>
              <a:ln w="12700" cap="sq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grpSp>
            <p:nvGrpSpPr>
              <p:cNvPr id="1131" name="Group 742">
                <a:extLst>
                  <a:ext uri="{FF2B5EF4-FFF2-40B4-BE49-F238E27FC236}">
                    <a16:creationId xmlns:a16="http://schemas.microsoft.com/office/drawing/2014/main" id="{493043CC-7A8F-4DE9-A490-A08E7A1117F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515" y="1793"/>
                <a:ext cx="1905" cy="806"/>
                <a:chOff x="3515" y="1793"/>
                <a:chExt cx="1905" cy="806"/>
              </a:xfrm>
            </p:grpSpPr>
            <p:sp>
              <p:nvSpPr>
                <p:cNvPr id="1386" name="Rectangle 743">
                  <a:extLst>
                    <a:ext uri="{FF2B5EF4-FFF2-40B4-BE49-F238E27FC236}">
                      <a16:creationId xmlns:a16="http://schemas.microsoft.com/office/drawing/2014/main" id="{D8FBE38D-1D47-48CE-87A8-2BE5F064578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30" y="1793"/>
                  <a:ext cx="190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p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p"/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>
                    <a:spcBef>
                      <a:spcPct val="20000"/>
                    </a:spcBef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Font typeface="Wingdings" panose="05000000000000000000" pitchFamily="2" charset="2"/>
                    <a:buNone/>
                  </a:pPr>
                  <a:r>
                    <a:rPr lang="en-US" altLang="ko-KR" sz="900"/>
                    <a:t>y</a:t>
                  </a:r>
                </a:p>
              </p:txBody>
            </p:sp>
            <p:sp>
              <p:nvSpPr>
                <p:cNvPr id="1387" name="Rectangle 744">
                  <a:extLst>
                    <a:ext uri="{FF2B5EF4-FFF2-40B4-BE49-F238E27FC236}">
                      <a16:creationId xmlns:a16="http://schemas.microsoft.com/office/drawing/2014/main" id="{C15B99D6-3D57-4BDD-BE78-C1AAE82359C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39" y="1793"/>
                  <a:ext cx="191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p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p"/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>
                    <a:spcBef>
                      <a:spcPct val="20000"/>
                    </a:spcBef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Font typeface="Wingdings" panose="05000000000000000000" pitchFamily="2" charset="2"/>
                    <a:buNone/>
                  </a:pPr>
                  <a:r>
                    <a:rPr lang="en-US" altLang="ko-KR" sz="900"/>
                    <a:t>y</a:t>
                  </a:r>
                </a:p>
              </p:txBody>
            </p:sp>
            <p:sp>
              <p:nvSpPr>
                <p:cNvPr id="1388" name="Rectangle 745">
                  <a:extLst>
                    <a:ext uri="{FF2B5EF4-FFF2-40B4-BE49-F238E27FC236}">
                      <a16:creationId xmlns:a16="http://schemas.microsoft.com/office/drawing/2014/main" id="{9E9A67ED-BD6A-4729-A90C-6C4ADA9B94C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849" y="1793"/>
                  <a:ext cx="190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p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p"/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>
                    <a:spcBef>
                      <a:spcPct val="20000"/>
                    </a:spcBef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Font typeface="Wingdings" panose="05000000000000000000" pitchFamily="2" charset="2"/>
                    <a:buNone/>
                  </a:pPr>
                  <a:r>
                    <a:rPr lang="en-US" altLang="ko-KR" sz="900"/>
                    <a:t>s</a:t>
                  </a:r>
                </a:p>
              </p:txBody>
            </p:sp>
            <p:sp>
              <p:nvSpPr>
                <p:cNvPr id="1389" name="Rectangle 746">
                  <a:extLst>
                    <a:ext uri="{FF2B5EF4-FFF2-40B4-BE49-F238E27FC236}">
                      <a16:creationId xmlns:a16="http://schemas.microsoft.com/office/drawing/2014/main" id="{9AA39DCB-2AFF-45B0-8F44-8F75B156046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58" y="1793"/>
                  <a:ext cx="191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p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p"/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>
                    <a:spcBef>
                      <a:spcPct val="20000"/>
                    </a:spcBef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Font typeface="Wingdings" panose="05000000000000000000" pitchFamily="2" charset="2"/>
                    <a:buNone/>
                  </a:pPr>
                  <a:r>
                    <a:rPr lang="en-US" altLang="ko-KR" sz="900"/>
                    <a:t>h</a:t>
                  </a:r>
                </a:p>
              </p:txBody>
            </p:sp>
            <p:sp>
              <p:nvSpPr>
                <p:cNvPr id="1390" name="Rectangle 747">
                  <a:extLst>
                    <a:ext uri="{FF2B5EF4-FFF2-40B4-BE49-F238E27FC236}">
                      <a16:creationId xmlns:a16="http://schemas.microsoft.com/office/drawing/2014/main" id="{00CA085E-1114-48CD-978C-767FD9C0BD6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468" y="1793"/>
                  <a:ext cx="190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p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p"/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>
                    <a:spcBef>
                      <a:spcPct val="20000"/>
                    </a:spcBef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Font typeface="Wingdings" panose="05000000000000000000" pitchFamily="2" charset="2"/>
                    <a:buNone/>
                  </a:pPr>
                  <a:r>
                    <a:rPr lang="en-US" altLang="ko-KR" sz="900"/>
                    <a:t>i</a:t>
                  </a:r>
                </a:p>
              </p:txBody>
            </p:sp>
            <p:sp>
              <p:nvSpPr>
                <p:cNvPr id="1391" name="Rectangle 748">
                  <a:extLst>
                    <a:ext uri="{FF2B5EF4-FFF2-40B4-BE49-F238E27FC236}">
                      <a16:creationId xmlns:a16="http://schemas.microsoft.com/office/drawing/2014/main" id="{EDC7F64D-32C5-427E-8793-3B2F878067D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77" y="1793"/>
                  <a:ext cx="191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p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p"/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>
                    <a:spcBef>
                      <a:spcPct val="20000"/>
                    </a:spcBef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Font typeface="Wingdings" panose="05000000000000000000" pitchFamily="2" charset="2"/>
                    <a:buNone/>
                  </a:pPr>
                  <a:r>
                    <a:rPr lang="en-US" altLang="ko-KR" sz="900"/>
                    <a:t>i</a:t>
                  </a:r>
                </a:p>
              </p:txBody>
            </p:sp>
            <p:sp>
              <p:nvSpPr>
                <p:cNvPr id="1392" name="Rectangle 749">
                  <a:extLst>
                    <a:ext uri="{FF2B5EF4-FFF2-40B4-BE49-F238E27FC236}">
                      <a16:creationId xmlns:a16="http://schemas.microsoft.com/office/drawing/2014/main" id="{63CF9FE8-270C-45A4-836B-74037445C69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87" y="1793"/>
                  <a:ext cx="190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p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p"/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>
                    <a:spcBef>
                      <a:spcPct val="20000"/>
                    </a:spcBef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Font typeface="Wingdings" panose="05000000000000000000" pitchFamily="2" charset="2"/>
                    <a:buNone/>
                  </a:pPr>
                  <a:r>
                    <a:rPr lang="en-US" altLang="ko-KR" sz="900"/>
                    <a:t>m</a:t>
                  </a:r>
                </a:p>
              </p:txBody>
            </p:sp>
            <p:sp>
              <p:nvSpPr>
                <p:cNvPr id="1393" name="Rectangle 750">
                  <a:extLst>
                    <a:ext uri="{FF2B5EF4-FFF2-40B4-BE49-F238E27FC236}">
                      <a16:creationId xmlns:a16="http://schemas.microsoft.com/office/drawing/2014/main" id="{0F1A6B1C-215B-4AE9-8E3B-D54BBB05417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896" y="1793"/>
                  <a:ext cx="191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p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p"/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>
                    <a:spcBef>
                      <a:spcPct val="20000"/>
                    </a:spcBef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Font typeface="Wingdings" panose="05000000000000000000" pitchFamily="2" charset="2"/>
                    <a:buNone/>
                  </a:pPr>
                  <a:r>
                    <a:rPr lang="en-US" altLang="ko-KR" sz="900"/>
                    <a:t>v</a:t>
                  </a:r>
                </a:p>
              </p:txBody>
            </p:sp>
            <p:sp>
              <p:nvSpPr>
                <p:cNvPr id="1394" name="Rectangle 751">
                  <a:extLst>
                    <a:ext uri="{FF2B5EF4-FFF2-40B4-BE49-F238E27FC236}">
                      <a16:creationId xmlns:a16="http://schemas.microsoft.com/office/drawing/2014/main" id="{7FB78711-3FE5-4484-AF8E-4103327E015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06" y="1793"/>
                  <a:ext cx="190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p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p"/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>
                    <a:spcBef>
                      <a:spcPct val="20000"/>
                    </a:spcBef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Font typeface="Wingdings" panose="05000000000000000000" pitchFamily="2" charset="2"/>
                    <a:buNone/>
                  </a:pPr>
                  <a:r>
                    <a:rPr lang="en-US" altLang="ko-KR" sz="900"/>
                    <a:t>u</a:t>
                  </a:r>
                </a:p>
              </p:txBody>
            </p:sp>
            <p:sp>
              <p:nvSpPr>
                <p:cNvPr id="1395" name="Rectangle 752">
                  <a:extLst>
                    <a:ext uri="{FF2B5EF4-FFF2-40B4-BE49-F238E27FC236}">
                      <a16:creationId xmlns:a16="http://schemas.microsoft.com/office/drawing/2014/main" id="{399FB817-7C00-4472-B3E1-8B68D9CA6AB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15" y="1793"/>
                  <a:ext cx="191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p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p"/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>
                    <a:spcBef>
                      <a:spcPct val="20000"/>
                    </a:spcBef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Font typeface="Wingdings" panose="05000000000000000000" pitchFamily="2" charset="2"/>
                    <a:buNone/>
                  </a:pPr>
                  <a:r>
                    <a:rPr lang="en-US" altLang="ko-KR" sz="900"/>
                    <a:t>e</a:t>
                  </a:r>
                </a:p>
              </p:txBody>
            </p:sp>
            <p:sp>
              <p:nvSpPr>
                <p:cNvPr id="1396" name="Line 753">
                  <a:extLst>
                    <a:ext uri="{FF2B5EF4-FFF2-40B4-BE49-F238E27FC236}">
                      <a16:creationId xmlns:a16="http://schemas.microsoft.com/office/drawing/2014/main" id="{94AA7703-F85E-496E-B338-ED1DC530C60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515" y="1927"/>
                  <a:ext cx="1905" cy="0"/>
                </a:xfrm>
                <a:prstGeom prst="line">
                  <a:avLst/>
                </a:prstGeom>
                <a:noFill/>
                <a:ln w="12700" cap="sq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397" name="Rectangle 754">
                  <a:extLst>
                    <a:ext uri="{FF2B5EF4-FFF2-40B4-BE49-F238E27FC236}">
                      <a16:creationId xmlns:a16="http://schemas.microsoft.com/office/drawing/2014/main" id="{31B11248-CEC6-4372-8CB5-E54C36EC0A4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30" y="2197"/>
                  <a:ext cx="190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p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p"/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>
                    <a:spcBef>
                      <a:spcPct val="20000"/>
                    </a:spcBef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Font typeface="Wingdings" panose="05000000000000000000" pitchFamily="2" charset="2"/>
                    <a:buNone/>
                  </a:pPr>
                  <a:r>
                    <a:rPr lang="en-US" altLang="ko-KR" sz="900"/>
                    <a:t>v</a:t>
                  </a:r>
                </a:p>
              </p:txBody>
            </p:sp>
            <p:sp>
              <p:nvSpPr>
                <p:cNvPr id="1398" name="Rectangle 755">
                  <a:extLst>
                    <a:ext uri="{FF2B5EF4-FFF2-40B4-BE49-F238E27FC236}">
                      <a16:creationId xmlns:a16="http://schemas.microsoft.com/office/drawing/2014/main" id="{0B5971E5-45D5-41E4-945E-2D30EF55C51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39" y="2197"/>
                  <a:ext cx="191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p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p"/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>
                    <a:spcBef>
                      <a:spcPct val="20000"/>
                    </a:spcBef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Font typeface="Wingdings" panose="05000000000000000000" pitchFamily="2" charset="2"/>
                    <a:buNone/>
                  </a:pPr>
                  <a:r>
                    <a:rPr lang="en-US" altLang="ko-KR" sz="900"/>
                    <a:t>v</a:t>
                  </a:r>
                </a:p>
              </p:txBody>
            </p:sp>
            <p:sp>
              <p:nvSpPr>
                <p:cNvPr id="1399" name="Rectangle 756">
                  <a:extLst>
                    <a:ext uri="{FF2B5EF4-FFF2-40B4-BE49-F238E27FC236}">
                      <a16:creationId xmlns:a16="http://schemas.microsoft.com/office/drawing/2014/main" id="{C89C995F-57B9-4488-97AA-3FC90E2B55E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849" y="2197"/>
                  <a:ext cx="190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p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p"/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>
                    <a:spcBef>
                      <a:spcPct val="20000"/>
                    </a:spcBef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Font typeface="Wingdings" panose="05000000000000000000" pitchFamily="2" charset="2"/>
                    <a:buNone/>
                  </a:pPr>
                  <a:r>
                    <a:rPr lang="en-US" altLang="ko-KR" sz="900"/>
                    <a:t>p</a:t>
                  </a:r>
                </a:p>
              </p:txBody>
            </p:sp>
            <p:sp>
              <p:nvSpPr>
                <p:cNvPr id="1400" name="Rectangle 757">
                  <a:extLst>
                    <a:ext uri="{FF2B5EF4-FFF2-40B4-BE49-F238E27FC236}">
                      <a16:creationId xmlns:a16="http://schemas.microsoft.com/office/drawing/2014/main" id="{AA8149B1-B7B4-4245-9A8E-68B4AC93E0C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58" y="2197"/>
                  <a:ext cx="191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p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p"/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>
                    <a:spcBef>
                      <a:spcPct val="20000"/>
                    </a:spcBef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Font typeface="Wingdings" panose="05000000000000000000" pitchFamily="2" charset="2"/>
                    <a:buNone/>
                  </a:pPr>
                  <a:r>
                    <a:rPr lang="en-US" altLang="ko-KR" sz="900"/>
                    <a:t>e</a:t>
                  </a:r>
                </a:p>
              </p:txBody>
            </p:sp>
            <p:sp>
              <p:nvSpPr>
                <p:cNvPr id="1401" name="Rectangle 758">
                  <a:extLst>
                    <a:ext uri="{FF2B5EF4-FFF2-40B4-BE49-F238E27FC236}">
                      <a16:creationId xmlns:a16="http://schemas.microsoft.com/office/drawing/2014/main" id="{902E1CAA-EC61-4E24-AF90-BB841C07716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468" y="2197"/>
                  <a:ext cx="190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p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p"/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>
                    <a:spcBef>
                      <a:spcPct val="20000"/>
                    </a:spcBef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Font typeface="Wingdings" panose="05000000000000000000" pitchFamily="2" charset="2"/>
                    <a:buNone/>
                  </a:pPr>
                  <a:r>
                    <a:rPr lang="en-US" altLang="ko-KR" sz="900"/>
                    <a:t>f</a:t>
                  </a:r>
                </a:p>
              </p:txBody>
            </p:sp>
            <p:sp>
              <p:nvSpPr>
                <p:cNvPr id="1402" name="Rectangle 759">
                  <a:extLst>
                    <a:ext uri="{FF2B5EF4-FFF2-40B4-BE49-F238E27FC236}">
                      <a16:creationId xmlns:a16="http://schemas.microsoft.com/office/drawing/2014/main" id="{1A8FB9AC-D899-479E-9C1C-BA3817257B4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77" y="2197"/>
                  <a:ext cx="191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p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p"/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>
                    <a:spcBef>
                      <a:spcPct val="20000"/>
                    </a:spcBef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Font typeface="Wingdings" panose="05000000000000000000" pitchFamily="2" charset="2"/>
                    <a:buNone/>
                  </a:pPr>
                  <a:r>
                    <a:rPr lang="en-US" altLang="ko-KR" sz="900"/>
                    <a:t>f</a:t>
                  </a:r>
                </a:p>
              </p:txBody>
            </p:sp>
            <p:sp>
              <p:nvSpPr>
                <p:cNvPr id="1403" name="Rectangle 760">
                  <a:extLst>
                    <a:ext uri="{FF2B5EF4-FFF2-40B4-BE49-F238E27FC236}">
                      <a16:creationId xmlns:a16="http://schemas.microsoft.com/office/drawing/2014/main" id="{E044391E-DF49-4FEB-BE4F-489A1381585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87" y="2197"/>
                  <a:ext cx="190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p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p"/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>
                    <a:spcBef>
                      <a:spcPct val="20000"/>
                    </a:spcBef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Font typeface="Wingdings" panose="05000000000000000000" pitchFamily="2" charset="2"/>
                    <a:buNone/>
                  </a:pPr>
                  <a:r>
                    <a:rPr lang="en-US" altLang="ko-KR" sz="900"/>
                    <a:t>j</a:t>
                  </a:r>
                </a:p>
              </p:txBody>
            </p:sp>
            <p:sp>
              <p:nvSpPr>
                <p:cNvPr id="1404" name="Rectangle 761">
                  <a:extLst>
                    <a:ext uri="{FF2B5EF4-FFF2-40B4-BE49-F238E27FC236}">
                      <a16:creationId xmlns:a16="http://schemas.microsoft.com/office/drawing/2014/main" id="{45904492-8CD1-4313-98C2-2606080757D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896" y="2197"/>
                  <a:ext cx="191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p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p"/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>
                    <a:spcBef>
                      <a:spcPct val="20000"/>
                    </a:spcBef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Font typeface="Wingdings" panose="05000000000000000000" pitchFamily="2" charset="2"/>
                    <a:buNone/>
                  </a:pPr>
                  <a:r>
                    <a:rPr lang="en-US" altLang="ko-KR" sz="900"/>
                    <a:t>s</a:t>
                  </a:r>
                </a:p>
              </p:txBody>
            </p:sp>
            <p:sp>
              <p:nvSpPr>
                <p:cNvPr id="1405" name="Rectangle 762">
                  <a:extLst>
                    <a:ext uri="{FF2B5EF4-FFF2-40B4-BE49-F238E27FC236}">
                      <a16:creationId xmlns:a16="http://schemas.microsoft.com/office/drawing/2014/main" id="{70883BF1-4179-41D1-A99E-1E80136DC2D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06" y="2197"/>
                  <a:ext cx="190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p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p"/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>
                    <a:spcBef>
                      <a:spcPct val="20000"/>
                    </a:spcBef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Font typeface="Wingdings" panose="05000000000000000000" pitchFamily="2" charset="2"/>
                    <a:buNone/>
                  </a:pPr>
                  <a:r>
                    <a:rPr lang="en-US" altLang="ko-KR" sz="900"/>
                    <a:t>r</a:t>
                  </a:r>
                </a:p>
              </p:txBody>
            </p:sp>
            <p:sp>
              <p:nvSpPr>
                <p:cNvPr id="1406" name="Rectangle 763">
                  <a:extLst>
                    <a:ext uri="{FF2B5EF4-FFF2-40B4-BE49-F238E27FC236}">
                      <a16:creationId xmlns:a16="http://schemas.microsoft.com/office/drawing/2014/main" id="{D5CF129F-0C56-4E5D-8F2B-23D90966ECD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15" y="2197"/>
                  <a:ext cx="191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p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p"/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>
                    <a:spcBef>
                      <a:spcPct val="20000"/>
                    </a:spcBef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Font typeface="Wingdings" panose="05000000000000000000" pitchFamily="2" charset="2"/>
                    <a:buNone/>
                  </a:pPr>
                  <a:r>
                    <a:rPr lang="en-US" altLang="ko-KR" sz="900"/>
                    <a:t>b</a:t>
                  </a:r>
                </a:p>
              </p:txBody>
            </p:sp>
            <p:sp>
              <p:nvSpPr>
                <p:cNvPr id="1407" name="Rectangle 764">
                  <a:extLst>
                    <a:ext uri="{FF2B5EF4-FFF2-40B4-BE49-F238E27FC236}">
                      <a16:creationId xmlns:a16="http://schemas.microsoft.com/office/drawing/2014/main" id="{DB909CD6-FD7C-4264-A9DA-B9A49CFB7BD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30" y="2063"/>
                  <a:ext cx="190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p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p"/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>
                    <a:spcBef>
                      <a:spcPct val="20000"/>
                    </a:spcBef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Font typeface="Wingdings" panose="05000000000000000000" pitchFamily="2" charset="2"/>
                    <a:buNone/>
                  </a:pPr>
                  <a:r>
                    <a:rPr lang="en-US" altLang="ko-KR" sz="900"/>
                    <a:t>w</a:t>
                  </a:r>
                </a:p>
              </p:txBody>
            </p:sp>
            <p:sp>
              <p:nvSpPr>
                <p:cNvPr id="1408" name="Rectangle 765">
                  <a:extLst>
                    <a:ext uri="{FF2B5EF4-FFF2-40B4-BE49-F238E27FC236}">
                      <a16:creationId xmlns:a16="http://schemas.microsoft.com/office/drawing/2014/main" id="{6F2A9101-B863-456C-BC2D-386DB531564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39" y="2063"/>
                  <a:ext cx="191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p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p"/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>
                    <a:spcBef>
                      <a:spcPct val="20000"/>
                    </a:spcBef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Font typeface="Wingdings" panose="05000000000000000000" pitchFamily="2" charset="2"/>
                    <a:buNone/>
                  </a:pPr>
                  <a:r>
                    <a:rPr lang="en-US" altLang="ko-KR" sz="900"/>
                    <a:t>w</a:t>
                  </a:r>
                </a:p>
              </p:txBody>
            </p:sp>
            <p:sp>
              <p:nvSpPr>
                <p:cNvPr id="1409" name="Rectangle 766">
                  <a:extLst>
                    <a:ext uri="{FF2B5EF4-FFF2-40B4-BE49-F238E27FC236}">
                      <a16:creationId xmlns:a16="http://schemas.microsoft.com/office/drawing/2014/main" id="{1D74EE03-EF01-4134-981F-56908FD1B4D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849" y="2063"/>
                  <a:ext cx="190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p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p"/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>
                    <a:spcBef>
                      <a:spcPct val="20000"/>
                    </a:spcBef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Font typeface="Wingdings" panose="05000000000000000000" pitchFamily="2" charset="2"/>
                    <a:buNone/>
                  </a:pPr>
                  <a:r>
                    <a:rPr lang="en-US" altLang="ko-KR" sz="900"/>
                    <a:t>q</a:t>
                  </a:r>
                </a:p>
              </p:txBody>
            </p:sp>
            <p:sp>
              <p:nvSpPr>
                <p:cNvPr id="1410" name="Rectangle 767">
                  <a:extLst>
                    <a:ext uri="{FF2B5EF4-FFF2-40B4-BE49-F238E27FC236}">
                      <a16:creationId xmlns:a16="http://schemas.microsoft.com/office/drawing/2014/main" id="{7800AB56-69DC-4CB7-8C77-3EA675BED0C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58" y="2063"/>
                  <a:ext cx="191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p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p"/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>
                    <a:spcBef>
                      <a:spcPct val="20000"/>
                    </a:spcBef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Font typeface="Wingdings" panose="05000000000000000000" pitchFamily="2" charset="2"/>
                    <a:buNone/>
                  </a:pPr>
                  <a:r>
                    <a:rPr lang="en-US" altLang="ko-KR" sz="900"/>
                    <a:t>f</a:t>
                  </a:r>
                </a:p>
              </p:txBody>
            </p:sp>
            <p:sp>
              <p:nvSpPr>
                <p:cNvPr id="1411" name="Rectangle 768">
                  <a:extLst>
                    <a:ext uri="{FF2B5EF4-FFF2-40B4-BE49-F238E27FC236}">
                      <a16:creationId xmlns:a16="http://schemas.microsoft.com/office/drawing/2014/main" id="{48B798BC-6D09-4CF1-995B-91642E1FE8E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468" y="2063"/>
                  <a:ext cx="190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p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p"/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>
                    <a:spcBef>
                      <a:spcPct val="20000"/>
                    </a:spcBef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Font typeface="Wingdings" panose="05000000000000000000" pitchFamily="2" charset="2"/>
                    <a:buNone/>
                  </a:pPr>
                  <a:r>
                    <a:rPr lang="en-US" altLang="ko-KR" sz="900"/>
                    <a:t>g</a:t>
                  </a:r>
                </a:p>
              </p:txBody>
            </p:sp>
            <p:sp>
              <p:nvSpPr>
                <p:cNvPr id="1412" name="Rectangle 769">
                  <a:extLst>
                    <a:ext uri="{FF2B5EF4-FFF2-40B4-BE49-F238E27FC236}">
                      <a16:creationId xmlns:a16="http://schemas.microsoft.com/office/drawing/2014/main" id="{F0F51B23-6723-42D5-902F-D00CD524626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77" y="2063"/>
                  <a:ext cx="191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p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p"/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>
                    <a:spcBef>
                      <a:spcPct val="20000"/>
                    </a:spcBef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Font typeface="Wingdings" panose="05000000000000000000" pitchFamily="2" charset="2"/>
                    <a:buNone/>
                  </a:pPr>
                  <a:r>
                    <a:rPr lang="en-US" altLang="ko-KR" sz="900"/>
                    <a:t>g</a:t>
                  </a:r>
                </a:p>
              </p:txBody>
            </p:sp>
            <p:sp>
              <p:nvSpPr>
                <p:cNvPr id="1413" name="Rectangle 770">
                  <a:extLst>
                    <a:ext uri="{FF2B5EF4-FFF2-40B4-BE49-F238E27FC236}">
                      <a16:creationId xmlns:a16="http://schemas.microsoft.com/office/drawing/2014/main" id="{25C3F999-FCD4-47D4-BB20-853704E168C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87" y="2063"/>
                  <a:ext cx="190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p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p"/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>
                    <a:spcBef>
                      <a:spcPct val="20000"/>
                    </a:spcBef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Font typeface="Wingdings" panose="05000000000000000000" pitchFamily="2" charset="2"/>
                    <a:buNone/>
                  </a:pPr>
                  <a:r>
                    <a:rPr lang="en-US" altLang="ko-KR" sz="900"/>
                    <a:t>k</a:t>
                  </a:r>
                </a:p>
              </p:txBody>
            </p:sp>
            <p:sp>
              <p:nvSpPr>
                <p:cNvPr id="1414" name="Rectangle 771">
                  <a:extLst>
                    <a:ext uri="{FF2B5EF4-FFF2-40B4-BE49-F238E27FC236}">
                      <a16:creationId xmlns:a16="http://schemas.microsoft.com/office/drawing/2014/main" id="{A95A3677-8D23-4939-B440-A68F04FFBF9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896" y="2063"/>
                  <a:ext cx="191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p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p"/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>
                    <a:spcBef>
                      <a:spcPct val="20000"/>
                    </a:spcBef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Font typeface="Wingdings" panose="05000000000000000000" pitchFamily="2" charset="2"/>
                    <a:buNone/>
                  </a:pPr>
                  <a:r>
                    <a:rPr lang="en-US" altLang="ko-KR" sz="900"/>
                    <a:t>t</a:t>
                  </a:r>
                </a:p>
              </p:txBody>
            </p:sp>
            <p:sp>
              <p:nvSpPr>
                <p:cNvPr id="1415" name="Rectangle 772">
                  <a:extLst>
                    <a:ext uri="{FF2B5EF4-FFF2-40B4-BE49-F238E27FC236}">
                      <a16:creationId xmlns:a16="http://schemas.microsoft.com/office/drawing/2014/main" id="{B96F4B45-D635-4661-8D06-AF1AD7D7735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06" y="2063"/>
                  <a:ext cx="190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p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p"/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>
                    <a:spcBef>
                      <a:spcPct val="20000"/>
                    </a:spcBef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Font typeface="Wingdings" panose="05000000000000000000" pitchFamily="2" charset="2"/>
                    <a:buNone/>
                  </a:pPr>
                  <a:r>
                    <a:rPr lang="en-US" altLang="ko-KR" sz="900"/>
                    <a:t>s</a:t>
                  </a:r>
                </a:p>
              </p:txBody>
            </p:sp>
            <p:sp>
              <p:nvSpPr>
                <p:cNvPr id="1416" name="Rectangle 773">
                  <a:extLst>
                    <a:ext uri="{FF2B5EF4-FFF2-40B4-BE49-F238E27FC236}">
                      <a16:creationId xmlns:a16="http://schemas.microsoft.com/office/drawing/2014/main" id="{A2384A79-1051-4340-AFAA-D0B7BAE8E04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15" y="2063"/>
                  <a:ext cx="191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p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p"/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>
                    <a:spcBef>
                      <a:spcPct val="20000"/>
                    </a:spcBef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Font typeface="Wingdings" panose="05000000000000000000" pitchFamily="2" charset="2"/>
                    <a:buNone/>
                  </a:pPr>
                  <a:r>
                    <a:rPr lang="en-US" altLang="ko-KR" sz="900"/>
                    <a:t>c</a:t>
                  </a:r>
                </a:p>
              </p:txBody>
            </p:sp>
            <p:sp>
              <p:nvSpPr>
                <p:cNvPr id="1417" name="Rectangle 774">
                  <a:extLst>
                    <a:ext uri="{FF2B5EF4-FFF2-40B4-BE49-F238E27FC236}">
                      <a16:creationId xmlns:a16="http://schemas.microsoft.com/office/drawing/2014/main" id="{A2612DE4-6DE0-4964-8664-C929BE9CB04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30" y="1929"/>
                  <a:ext cx="190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p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p"/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>
                    <a:spcBef>
                      <a:spcPct val="20000"/>
                    </a:spcBef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Font typeface="Wingdings" panose="05000000000000000000" pitchFamily="2" charset="2"/>
                    <a:buNone/>
                  </a:pPr>
                  <a:r>
                    <a:rPr lang="en-US" altLang="ko-KR" sz="900"/>
                    <a:t>x</a:t>
                  </a:r>
                </a:p>
              </p:txBody>
            </p:sp>
            <p:sp>
              <p:nvSpPr>
                <p:cNvPr id="1418" name="Rectangle 775">
                  <a:extLst>
                    <a:ext uri="{FF2B5EF4-FFF2-40B4-BE49-F238E27FC236}">
                      <a16:creationId xmlns:a16="http://schemas.microsoft.com/office/drawing/2014/main" id="{AA64BA7E-E74D-4E22-9A3E-C0248C1B931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39" y="1929"/>
                  <a:ext cx="191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p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p"/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>
                    <a:spcBef>
                      <a:spcPct val="20000"/>
                    </a:spcBef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Font typeface="Wingdings" panose="05000000000000000000" pitchFamily="2" charset="2"/>
                    <a:buNone/>
                  </a:pPr>
                  <a:r>
                    <a:rPr lang="en-US" altLang="ko-KR" sz="900"/>
                    <a:t>x</a:t>
                  </a:r>
                </a:p>
              </p:txBody>
            </p:sp>
            <p:sp>
              <p:nvSpPr>
                <p:cNvPr id="1419" name="Rectangle 776">
                  <a:extLst>
                    <a:ext uri="{FF2B5EF4-FFF2-40B4-BE49-F238E27FC236}">
                      <a16:creationId xmlns:a16="http://schemas.microsoft.com/office/drawing/2014/main" id="{4643E565-F42A-46EC-B0B0-E9EA5AA8BAB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849" y="1929"/>
                  <a:ext cx="190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p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p"/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>
                    <a:spcBef>
                      <a:spcPct val="20000"/>
                    </a:spcBef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Font typeface="Wingdings" panose="05000000000000000000" pitchFamily="2" charset="2"/>
                    <a:buNone/>
                  </a:pPr>
                  <a:r>
                    <a:rPr lang="en-US" altLang="ko-KR" sz="900"/>
                    <a:t>r</a:t>
                  </a:r>
                </a:p>
              </p:txBody>
            </p:sp>
            <p:sp>
              <p:nvSpPr>
                <p:cNvPr id="1420" name="Rectangle 777">
                  <a:extLst>
                    <a:ext uri="{FF2B5EF4-FFF2-40B4-BE49-F238E27FC236}">
                      <a16:creationId xmlns:a16="http://schemas.microsoft.com/office/drawing/2014/main" id="{78BFA86A-4777-492F-8118-47E242FC79D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58" y="1929"/>
                  <a:ext cx="191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p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p"/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>
                    <a:spcBef>
                      <a:spcPct val="20000"/>
                    </a:spcBef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Font typeface="Wingdings" panose="05000000000000000000" pitchFamily="2" charset="2"/>
                    <a:buNone/>
                  </a:pPr>
                  <a:r>
                    <a:rPr lang="en-US" altLang="ko-KR" sz="900"/>
                    <a:t>g</a:t>
                  </a:r>
                </a:p>
              </p:txBody>
            </p:sp>
            <p:sp>
              <p:nvSpPr>
                <p:cNvPr id="1421" name="Rectangle 778">
                  <a:extLst>
                    <a:ext uri="{FF2B5EF4-FFF2-40B4-BE49-F238E27FC236}">
                      <a16:creationId xmlns:a16="http://schemas.microsoft.com/office/drawing/2014/main" id="{C798EA7D-25EA-48FB-87CE-2E7B1057DCC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468" y="1929"/>
                  <a:ext cx="190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p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p"/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>
                    <a:spcBef>
                      <a:spcPct val="20000"/>
                    </a:spcBef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Font typeface="Wingdings" panose="05000000000000000000" pitchFamily="2" charset="2"/>
                    <a:buNone/>
                  </a:pPr>
                  <a:r>
                    <a:rPr lang="en-US" altLang="ko-KR" sz="900"/>
                    <a:t>h</a:t>
                  </a:r>
                </a:p>
              </p:txBody>
            </p:sp>
            <p:sp>
              <p:nvSpPr>
                <p:cNvPr id="1422" name="Rectangle 779">
                  <a:extLst>
                    <a:ext uri="{FF2B5EF4-FFF2-40B4-BE49-F238E27FC236}">
                      <a16:creationId xmlns:a16="http://schemas.microsoft.com/office/drawing/2014/main" id="{B58DC03E-B862-4DB8-876B-1C4BA6B0B5F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77" y="1929"/>
                  <a:ext cx="191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p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p"/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>
                    <a:spcBef>
                      <a:spcPct val="20000"/>
                    </a:spcBef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Font typeface="Wingdings" panose="05000000000000000000" pitchFamily="2" charset="2"/>
                    <a:buNone/>
                  </a:pPr>
                  <a:r>
                    <a:rPr lang="en-US" altLang="ko-KR" sz="900"/>
                    <a:t>h</a:t>
                  </a:r>
                </a:p>
              </p:txBody>
            </p:sp>
            <p:sp>
              <p:nvSpPr>
                <p:cNvPr id="1423" name="Rectangle 780">
                  <a:extLst>
                    <a:ext uri="{FF2B5EF4-FFF2-40B4-BE49-F238E27FC236}">
                      <a16:creationId xmlns:a16="http://schemas.microsoft.com/office/drawing/2014/main" id="{280C9EE3-81E2-47C5-805C-37ECEEED872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87" y="1929"/>
                  <a:ext cx="190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p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p"/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>
                    <a:spcBef>
                      <a:spcPct val="20000"/>
                    </a:spcBef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Font typeface="Wingdings" panose="05000000000000000000" pitchFamily="2" charset="2"/>
                    <a:buNone/>
                  </a:pPr>
                  <a:r>
                    <a:rPr lang="en-US" altLang="ko-KR" sz="900"/>
                    <a:t>l</a:t>
                  </a:r>
                </a:p>
              </p:txBody>
            </p:sp>
            <p:sp>
              <p:nvSpPr>
                <p:cNvPr id="1424" name="Rectangle 781">
                  <a:extLst>
                    <a:ext uri="{FF2B5EF4-FFF2-40B4-BE49-F238E27FC236}">
                      <a16:creationId xmlns:a16="http://schemas.microsoft.com/office/drawing/2014/main" id="{E3AB686B-1BF8-4D4F-8CC8-E585A727106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896" y="1929"/>
                  <a:ext cx="191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p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p"/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>
                    <a:spcBef>
                      <a:spcPct val="20000"/>
                    </a:spcBef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Font typeface="Wingdings" panose="05000000000000000000" pitchFamily="2" charset="2"/>
                    <a:buNone/>
                  </a:pPr>
                  <a:r>
                    <a:rPr lang="en-US" altLang="ko-KR" sz="900"/>
                    <a:t>u</a:t>
                  </a:r>
                </a:p>
              </p:txBody>
            </p:sp>
            <p:sp>
              <p:nvSpPr>
                <p:cNvPr id="1425" name="Rectangle 782">
                  <a:extLst>
                    <a:ext uri="{FF2B5EF4-FFF2-40B4-BE49-F238E27FC236}">
                      <a16:creationId xmlns:a16="http://schemas.microsoft.com/office/drawing/2014/main" id="{C4983BCC-8B8D-436F-A1D0-80304C35E76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06" y="1929"/>
                  <a:ext cx="190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p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p"/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>
                    <a:spcBef>
                      <a:spcPct val="20000"/>
                    </a:spcBef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Font typeface="Wingdings" panose="05000000000000000000" pitchFamily="2" charset="2"/>
                    <a:buNone/>
                  </a:pPr>
                  <a:r>
                    <a:rPr lang="en-US" altLang="ko-KR" sz="900"/>
                    <a:t>t</a:t>
                  </a:r>
                </a:p>
              </p:txBody>
            </p:sp>
            <p:sp>
              <p:nvSpPr>
                <p:cNvPr id="1426" name="Rectangle 783">
                  <a:extLst>
                    <a:ext uri="{FF2B5EF4-FFF2-40B4-BE49-F238E27FC236}">
                      <a16:creationId xmlns:a16="http://schemas.microsoft.com/office/drawing/2014/main" id="{2C73D581-AC6F-460C-B30B-CB39030B2D8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15" y="1929"/>
                  <a:ext cx="191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p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p"/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>
                    <a:spcBef>
                      <a:spcPct val="20000"/>
                    </a:spcBef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Font typeface="Wingdings" panose="05000000000000000000" pitchFamily="2" charset="2"/>
                    <a:buNone/>
                  </a:pPr>
                  <a:r>
                    <a:rPr lang="en-US" altLang="ko-KR" sz="900"/>
                    <a:t>d</a:t>
                  </a:r>
                </a:p>
              </p:txBody>
            </p:sp>
            <p:sp>
              <p:nvSpPr>
                <p:cNvPr id="1427" name="Line 784">
                  <a:extLst>
                    <a:ext uri="{FF2B5EF4-FFF2-40B4-BE49-F238E27FC236}">
                      <a16:creationId xmlns:a16="http://schemas.microsoft.com/office/drawing/2014/main" id="{359DD79F-F9A9-4E89-B579-053C0EEAB5D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515" y="1929"/>
                  <a:ext cx="1905" cy="0"/>
                </a:xfrm>
                <a:prstGeom prst="line">
                  <a:avLst/>
                </a:prstGeom>
                <a:noFill/>
                <a:ln w="12700" cap="sq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428" name="Line 785">
                  <a:extLst>
                    <a:ext uri="{FF2B5EF4-FFF2-40B4-BE49-F238E27FC236}">
                      <a16:creationId xmlns:a16="http://schemas.microsoft.com/office/drawing/2014/main" id="{FA4A7FF7-048F-43D8-9505-E2B119DB8AC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515" y="2063"/>
                  <a:ext cx="1905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429" name="Line 786">
                  <a:extLst>
                    <a:ext uri="{FF2B5EF4-FFF2-40B4-BE49-F238E27FC236}">
                      <a16:creationId xmlns:a16="http://schemas.microsoft.com/office/drawing/2014/main" id="{CD8237A5-682D-45C6-A2A5-77B96AA91D8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515" y="2197"/>
                  <a:ext cx="1905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430" name="Line 787">
                  <a:extLst>
                    <a:ext uri="{FF2B5EF4-FFF2-40B4-BE49-F238E27FC236}">
                      <a16:creationId xmlns:a16="http://schemas.microsoft.com/office/drawing/2014/main" id="{01653661-897C-4B70-A69C-0C5C5DBB52B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515" y="2331"/>
                  <a:ext cx="1905" cy="0"/>
                </a:xfrm>
                <a:prstGeom prst="line">
                  <a:avLst/>
                </a:prstGeom>
                <a:noFill/>
                <a:ln w="12700" cap="sq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431" name="Line 788">
                  <a:extLst>
                    <a:ext uri="{FF2B5EF4-FFF2-40B4-BE49-F238E27FC236}">
                      <a16:creationId xmlns:a16="http://schemas.microsoft.com/office/drawing/2014/main" id="{47CCCFA6-B663-45D0-9E7A-C65887C99E7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515" y="1929"/>
                  <a:ext cx="0" cy="402"/>
                </a:xfrm>
                <a:prstGeom prst="line">
                  <a:avLst/>
                </a:prstGeom>
                <a:noFill/>
                <a:ln w="12700" cap="sq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432" name="Line 789">
                  <a:extLst>
                    <a:ext uri="{FF2B5EF4-FFF2-40B4-BE49-F238E27FC236}">
                      <a16:creationId xmlns:a16="http://schemas.microsoft.com/office/drawing/2014/main" id="{73491D8E-7447-47E8-91F4-8A2ECC84FB0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706" y="1929"/>
                  <a:ext cx="0" cy="402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433" name="Line 790">
                  <a:extLst>
                    <a:ext uri="{FF2B5EF4-FFF2-40B4-BE49-F238E27FC236}">
                      <a16:creationId xmlns:a16="http://schemas.microsoft.com/office/drawing/2014/main" id="{427D1556-FE85-47C5-BE2C-23F79AFD930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896" y="1929"/>
                  <a:ext cx="0" cy="402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434" name="Line 791">
                  <a:extLst>
                    <a:ext uri="{FF2B5EF4-FFF2-40B4-BE49-F238E27FC236}">
                      <a16:creationId xmlns:a16="http://schemas.microsoft.com/office/drawing/2014/main" id="{719C455C-8E19-4254-ACB9-CB3F343414E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087" y="1929"/>
                  <a:ext cx="0" cy="402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435" name="Line 792">
                  <a:extLst>
                    <a:ext uri="{FF2B5EF4-FFF2-40B4-BE49-F238E27FC236}">
                      <a16:creationId xmlns:a16="http://schemas.microsoft.com/office/drawing/2014/main" id="{56E39445-280B-482F-8911-BE7EC8689DE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277" y="1929"/>
                  <a:ext cx="0" cy="402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436" name="Line 793">
                  <a:extLst>
                    <a:ext uri="{FF2B5EF4-FFF2-40B4-BE49-F238E27FC236}">
                      <a16:creationId xmlns:a16="http://schemas.microsoft.com/office/drawing/2014/main" id="{60F7B6A1-91B2-48B7-AA1E-7FE6082EB53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468" y="1929"/>
                  <a:ext cx="0" cy="402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437" name="Line 794">
                  <a:extLst>
                    <a:ext uri="{FF2B5EF4-FFF2-40B4-BE49-F238E27FC236}">
                      <a16:creationId xmlns:a16="http://schemas.microsoft.com/office/drawing/2014/main" id="{FF7134EC-76D2-4D7A-827A-B2C20504EAF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658" y="1929"/>
                  <a:ext cx="0" cy="402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438" name="Line 795">
                  <a:extLst>
                    <a:ext uri="{FF2B5EF4-FFF2-40B4-BE49-F238E27FC236}">
                      <a16:creationId xmlns:a16="http://schemas.microsoft.com/office/drawing/2014/main" id="{BC10661F-446E-4BB6-8C57-3E20239602B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849" y="1929"/>
                  <a:ext cx="0" cy="402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439" name="Line 796">
                  <a:extLst>
                    <a:ext uri="{FF2B5EF4-FFF2-40B4-BE49-F238E27FC236}">
                      <a16:creationId xmlns:a16="http://schemas.microsoft.com/office/drawing/2014/main" id="{9BBE36D3-5E50-407B-BC66-2A73CC78951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039" y="1929"/>
                  <a:ext cx="0" cy="402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440" name="Line 797">
                  <a:extLst>
                    <a:ext uri="{FF2B5EF4-FFF2-40B4-BE49-F238E27FC236}">
                      <a16:creationId xmlns:a16="http://schemas.microsoft.com/office/drawing/2014/main" id="{6CB706FD-6D93-4671-84FA-C2D77B5F944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30" y="1929"/>
                  <a:ext cx="0" cy="402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441" name="Line 798">
                  <a:extLst>
                    <a:ext uri="{FF2B5EF4-FFF2-40B4-BE49-F238E27FC236}">
                      <a16:creationId xmlns:a16="http://schemas.microsoft.com/office/drawing/2014/main" id="{EB222ADE-962A-4C25-B09E-6E6C870044F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420" y="1929"/>
                  <a:ext cx="0" cy="402"/>
                </a:xfrm>
                <a:prstGeom prst="line">
                  <a:avLst/>
                </a:prstGeom>
                <a:noFill/>
                <a:ln w="12700" cap="sq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442" name="Rectangle 799">
                  <a:extLst>
                    <a:ext uri="{FF2B5EF4-FFF2-40B4-BE49-F238E27FC236}">
                      <a16:creationId xmlns:a16="http://schemas.microsoft.com/office/drawing/2014/main" id="{8686C81E-B1D5-4DFC-8B5E-CFBBFF36873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30" y="2465"/>
                  <a:ext cx="190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p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p"/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>
                    <a:spcBef>
                      <a:spcPct val="20000"/>
                    </a:spcBef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Font typeface="Wingdings" panose="05000000000000000000" pitchFamily="2" charset="2"/>
                    <a:buNone/>
                  </a:pPr>
                  <a:r>
                    <a:rPr lang="en-US" altLang="ko-KR" sz="900"/>
                    <a:t>t</a:t>
                  </a:r>
                </a:p>
              </p:txBody>
            </p:sp>
            <p:sp>
              <p:nvSpPr>
                <p:cNvPr id="1443" name="Rectangle 800">
                  <a:extLst>
                    <a:ext uri="{FF2B5EF4-FFF2-40B4-BE49-F238E27FC236}">
                      <a16:creationId xmlns:a16="http://schemas.microsoft.com/office/drawing/2014/main" id="{08AAAA2C-BA13-4072-B831-75521EAC758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39" y="2465"/>
                  <a:ext cx="191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p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p"/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>
                    <a:spcBef>
                      <a:spcPct val="20000"/>
                    </a:spcBef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Font typeface="Wingdings" panose="05000000000000000000" pitchFamily="2" charset="2"/>
                    <a:buNone/>
                  </a:pPr>
                  <a:r>
                    <a:rPr lang="en-US" altLang="ko-KR" sz="900"/>
                    <a:t>t</a:t>
                  </a:r>
                </a:p>
              </p:txBody>
            </p:sp>
            <p:sp>
              <p:nvSpPr>
                <p:cNvPr id="1444" name="Rectangle 801">
                  <a:extLst>
                    <a:ext uri="{FF2B5EF4-FFF2-40B4-BE49-F238E27FC236}">
                      <a16:creationId xmlns:a16="http://schemas.microsoft.com/office/drawing/2014/main" id="{CE18BEFA-8A0E-4913-998F-C83F85CE8E8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849" y="2465"/>
                  <a:ext cx="190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p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p"/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>
                    <a:spcBef>
                      <a:spcPct val="20000"/>
                    </a:spcBef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Font typeface="Wingdings" panose="05000000000000000000" pitchFamily="2" charset="2"/>
                    <a:buNone/>
                  </a:pPr>
                  <a:r>
                    <a:rPr lang="en-US" altLang="ko-KR" sz="900"/>
                    <a:t>n</a:t>
                  </a:r>
                </a:p>
              </p:txBody>
            </p:sp>
            <p:sp>
              <p:nvSpPr>
                <p:cNvPr id="1445" name="Rectangle 802">
                  <a:extLst>
                    <a:ext uri="{FF2B5EF4-FFF2-40B4-BE49-F238E27FC236}">
                      <a16:creationId xmlns:a16="http://schemas.microsoft.com/office/drawing/2014/main" id="{1FFBF547-4176-4E48-AA0D-BD64766E6B6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58" y="2465"/>
                  <a:ext cx="191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p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p"/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>
                    <a:spcBef>
                      <a:spcPct val="20000"/>
                    </a:spcBef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Font typeface="Wingdings" panose="05000000000000000000" pitchFamily="2" charset="2"/>
                    <a:buNone/>
                  </a:pPr>
                  <a:r>
                    <a:rPr lang="en-US" altLang="ko-KR" sz="900"/>
                    <a:t>c</a:t>
                  </a:r>
                </a:p>
              </p:txBody>
            </p:sp>
            <p:sp>
              <p:nvSpPr>
                <p:cNvPr id="1446" name="Rectangle 803">
                  <a:extLst>
                    <a:ext uri="{FF2B5EF4-FFF2-40B4-BE49-F238E27FC236}">
                      <a16:creationId xmlns:a16="http://schemas.microsoft.com/office/drawing/2014/main" id="{0B9B8B8B-52C9-4CDF-92B6-D0DE7946BDF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468" y="2465"/>
                  <a:ext cx="190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p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p"/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>
                    <a:spcBef>
                      <a:spcPct val="20000"/>
                    </a:spcBef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Font typeface="Wingdings" panose="05000000000000000000" pitchFamily="2" charset="2"/>
                    <a:buNone/>
                  </a:pPr>
                  <a:r>
                    <a:rPr lang="en-US" altLang="ko-KR" sz="900"/>
                    <a:t>d</a:t>
                  </a:r>
                </a:p>
              </p:txBody>
            </p:sp>
            <p:sp>
              <p:nvSpPr>
                <p:cNvPr id="1447" name="Rectangle 804">
                  <a:extLst>
                    <a:ext uri="{FF2B5EF4-FFF2-40B4-BE49-F238E27FC236}">
                      <a16:creationId xmlns:a16="http://schemas.microsoft.com/office/drawing/2014/main" id="{A8A2045F-50F6-4F95-A814-130B2B97675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77" y="2465"/>
                  <a:ext cx="191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p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p"/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>
                    <a:spcBef>
                      <a:spcPct val="20000"/>
                    </a:spcBef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Font typeface="Wingdings" panose="05000000000000000000" pitchFamily="2" charset="2"/>
                    <a:buNone/>
                  </a:pPr>
                  <a:r>
                    <a:rPr lang="en-US" altLang="ko-KR" sz="900"/>
                    <a:t>d</a:t>
                  </a:r>
                </a:p>
              </p:txBody>
            </p:sp>
            <p:sp>
              <p:nvSpPr>
                <p:cNvPr id="1448" name="Rectangle 805">
                  <a:extLst>
                    <a:ext uri="{FF2B5EF4-FFF2-40B4-BE49-F238E27FC236}">
                      <a16:creationId xmlns:a16="http://schemas.microsoft.com/office/drawing/2014/main" id="{DF0394A1-5B51-4EEA-8F77-CB1DAB86ED4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87" y="2465"/>
                  <a:ext cx="190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p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p"/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>
                    <a:spcBef>
                      <a:spcPct val="20000"/>
                    </a:spcBef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Font typeface="Wingdings" panose="05000000000000000000" pitchFamily="2" charset="2"/>
                    <a:buNone/>
                  </a:pPr>
                  <a:r>
                    <a:rPr lang="en-US" altLang="ko-KR" sz="900"/>
                    <a:t>h</a:t>
                  </a:r>
                </a:p>
              </p:txBody>
            </p:sp>
            <p:sp>
              <p:nvSpPr>
                <p:cNvPr id="1449" name="Rectangle 806">
                  <a:extLst>
                    <a:ext uri="{FF2B5EF4-FFF2-40B4-BE49-F238E27FC236}">
                      <a16:creationId xmlns:a16="http://schemas.microsoft.com/office/drawing/2014/main" id="{F473BD48-7B65-4743-B266-59A6E7FC974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896" y="2465"/>
                  <a:ext cx="191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p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p"/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>
                    <a:spcBef>
                      <a:spcPct val="20000"/>
                    </a:spcBef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Font typeface="Wingdings" panose="05000000000000000000" pitchFamily="2" charset="2"/>
                    <a:buNone/>
                  </a:pPr>
                  <a:r>
                    <a:rPr lang="en-US" altLang="ko-KR" sz="900"/>
                    <a:t>q</a:t>
                  </a:r>
                </a:p>
              </p:txBody>
            </p:sp>
            <p:sp>
              <p:nvSpPr>
                <p:cNvPr id="1450" name="Rectangle 807">
                  <a:extLst>
                    <a:ext uri="{FF2B5EF4-FFF2-40B4-BE49-F238E27FC236}">
                      <a16:creationId xmlns:a16="http://schemas.microsoft.com/office/drawing/2014/main" id="{3CA187FC-5A08-4101-8C2F-DDC7387FB04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06" y="2465"/>
                  <a:ext cx="190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p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p"/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>
                    <a:spcBef>
                      <a:spcPct val="20000"/>
                    </a:spcBef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Font typeface="Wingdings" panose="05000000000000000000" pitchFamily="2" charset="2"/>
                    <a:buNone/>
                  </a:pPr>
                  <a:r>
                    <a:rPr lang="en-US" altLang="ko-KR" sz="900"/>
                    <a:t>p</a:t>
                  </a:r>
                </a:p>
              </p:txBody>
            </p:sp>
            <p:sp>
              <p:nvSpPr>
                <p:cNvPr id="1451" name="Rectangle 808">
                  <a:extLst>
                    <a:ext uri="{FF2B5EF4-FFF2-40B4-BE49-F238E27FC236}">
                      <a16:creationId xmlns:a16="http://schemas.microsoft.com/office/drawing/2014/main" id="{5215F528-9ECA-49E0-AE3E-ACE6FC3BCD6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15" y="2465"/>
                  <a:ext cx="191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p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p"/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>
                    <a:spcBef>
                      <a:spcPct val="20000"/>
                    </a:spcBef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Font typeface="Wingdings" panose="05000000000000000000" pitchFamily="2" charset="2"/>
                    <a:buNone/>
                  </a:pPr>
                  <a:r>
                    <a:rPr lang="en-US" altLang="ko-KR" sz="900"/>
                    <a:t>z</a:t>
                  </a:r>
                </a:p>
              </p:txBody>
            </p:sp>
            <p:sp>
              <p:nvSpPr>
                <p:cNvPr id="1452" name="Rectangle 809">
                  <a:extLst>
                    <a:ext uri="{FF2B5EF4-FFF2-40B4-BE49-F238E27FC236}">
                      <a16:creationId xmlns:a16="http://schemas.microsoft.com/office/drawing/2014/main" id="{005F7890-FAD4-443F-AFC8-373EE818F84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30" y="2331"/>
                  <a:ext cx="190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p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p"/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>
                    <a:spcBef>
                      <a:spcPct val="20000"/>
                    </a:spcBef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Font typeface="Wingdings" panose="05000000000000000000" pitchFamily="2" charset="2"/>
                    <a:buNone/>
                  </a:pPr>
                  <a:r>
                    <a:rPr lang="en-US" altLang="ko-KR" sz="900"/>
                    <a:t>u</a:t>
                  </a:r>
                </a:p>
              </p:txBody>
            </p:sp>
            <p:sp>
              <p:nvSpPr>
                <p:cNvPr id="1453" name="Rectangle 810">
                  <a:extLst>
                    <a:ext uri="{FF2B5EF4-FFF2-40B4-BE49-F238E27FC236}">
                      <a16:creationId xmlns:a16="http://schemas.microsoft.com/office/drawing/2014/main" id="{EBDA335E-A17B-4619-BC63-004E9579D45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39" y="2331"/>
                  <a:ext cx="191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p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p"/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>
                    <a:spcBef>
                      <a:spcPct val="20000"/>
                    </a:spcBef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Font typeface="Wingdings" panose="05000000000000000000" pitchFamily="2" charset="2"/>
                    <a:buNone/>
                  </a:pPr>
                  <a:r>
                    <a:rPr lang="en-US" altLang="ko-KR" sz="900"/>
                    <a:t>u</a:t>
                  </a:r>
                </a:p>
              </p:txBody>
            </p:sp>
            <p:sp>
              <p:nvSpPr>
                <p:cNvPr id="1454" name="Rectangle 811">
                  <a:extLst>
                    <a:ext uri="{FF2B5EF4-FFF2-40B4-BE49-F238E27FC236}">
                      <a16:creationId xmlns:a16="http://schemas.microsoft.com/office/drawing/2014/main" id="{267A1990-B4C0-4DF5-956D-2B6CDC9F266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849" y="2331"/>
                  <a:ext cx="190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p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p"/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>
                    <a:spcBef>
                      <a:spcPct val="20000"/>
                    </a:spcBef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Font typeface="Wingdings" panose="05000000000000000000" pitchFamily="2" charset="2"/>
                    <a:buNone/>
                  </a:pPr>
                  <a:r>
                    <a:rPr lang="en-US" altLang="ko-KR" sz="900"/>
                    <a:t>o</a:t>
                  </a:r>
                </a:p>
              </p:txBody>
            </p:sp>
            <p:sp>
              <p:nvSpPr>
                <p:cNvPr id="1455" name="Rectangle 812">
                  <a:extLst>
                    <a:ext uri="{FF2B5EF4-FFF2-40B4-BE49-F238E27FC236}">
                      <a16:creationId xmlns:a16="http://schemas.microsoft.com/office/drawing/2014/main" id="{947050D4-1361-43A2-A4EF-85B9EAF35B8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58" y="2331"/>
                  <a:ext cx="191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p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p"/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>
                    <a:spcBef>
                      <a:spcPct val="20000"/>
                    </a:spcBef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Font typeface="Wingdings" panose="05000000000000000000" pitchFamily="2" charset="2"/>
                    <a:buNone/>
                  </a:pPr>
                  <a:r>
                    <a:rPr lang="en-US" altLang="ko-KR" sz="900"/>
                    <a:t>d</a:t>
                  </a:r>
                </a:p>
              </p:txBody>
            </p:sp>
            <p:sp>
              <p:nvSpPr>
                <p:cNvPr id="1456" name="Rectangle 813">
                  <a:extLst>
                    <a:ext uri="{FF2B5EF4-FFF2-40B4-BE49-F238E27FC236}">
                      <a16:creationId xmlns:a16="http://schemas.microsoft.com/office/drawing/2014/main" id="{A4884369-08D3-49BC-9608-B2E187BF710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468" y="2331"/>
                  <a:ext cx="190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p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p"/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>
                    <a:spcBef>
                      <a:spcPct val="20000"/>
                    </a:spcBef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Font typeface="Wingdings" panose="05000000000000000000" pitchFamily="2" charset="2"/>
                    <a:buNone/>
                  </a:pPr>
                  <a:r>
                    <a:rPr lang="en-US" altLang="ko-KR" sz="900"/>
                    <a:t>e</a:t>
                  </a:r>
                </a:p>
              </p:txBody>
            </p:sp>
            <p:sp>
              <p:nvSpPr>
                <p:cNvPr id="1457" name="Rectangle 814">
                  <a:extLst>
                    <a:ext uri="{FF2B5EF4-FFF2-40B4-BE49-F238E27FC236}">
                      <a16:creationId xmlns:a16="http://schemas.microsoft.com/office/drawing/2014/main" id="{1ACD57E6-F962-4E8A-9A46-BC0CCA7FEB5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77" y="2331"/>
                  <a:ext cx="191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p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p"/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>
                    <a:spcBef>
                      <a:spcPct val="20000"/>
                    </a:spcBef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Font typeface="Wingdings" panose="05000000000000000000" pitchFamily="2" charset="2"/>
                    <a:buNone/>
                  </a:pPr>
                  <a:r>
                    <a:rPr lang="en-US" altLang="ko-KR" sz="900"/>
                    <a:t>e</a:t>
                  </a:r>
                </a:p>
              </p:txBody>
            </p:sp>
            <p:sp>
              <p:nvSpPr>
                <p:cNvPr id="1458" name="Rectangle 815">
                  <a:extLst>
                    <a:ext uri="{FF2B5EF4-FFF2-40B4-BE49-F238E27FC236}">
                      <a16:creationId xmlns:a16="http://schemas.microsoft.com/office/drawing/2014/main" id="{42FB2965-C448-4556-BF00-32DA3E90AB4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87" y="2331"/>
                  <a:ext cx="190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p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p"/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>
                    <a:spcBef>
                      <a:spcPct val="20000"/>
                    </a:spcBef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Font typeface="Wingdings" panose="05000000000000000000" pitchFamily="2" charset="2"/>
                    <a:buNone/>
                  </a:pPr>
                  <a:r>
                    <a:rPr lang="en-US" altLang="ko-KR" sz="900"/>
                    <a:t> i</a:t>
                  </a:r>
                </a:p>
              </p:txBody>
            </p:sp>
            <p:sp>
              <p:nvSpPr>
                <p:cNvPr id="1459" name="Rectangle 816">
                  <a:extLst>
                    <a:ext uri="{FF2B5EF4-FFF2-40B4-BE49-F238E27FC236}">
                      <a16:creationId xmlns:a16="http://schemas.microsoft.com/office/drawing/2014/main" id="{459C531E-457E-4F63-B619-C951AFD1EDF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896" y="2331"/>
                  <a:ext cx="191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p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p"/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>
                    <a:spcBef>
                      <a:spcPct val="20000"/>
                    </a:spcBef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Font typeface="Wingdings" panose="05000000000000000000" pitchFamily="2" charset="2"/>
                    <a:buNone/>
                  </a:pPr>
                  <a:r>
                    <a:rPr lang="en-US" altLang="ko-KR" sz="900"/>
                    <a:t>r</a:t>
                  </a:r>
                </a:p>
              </p:txBody>
            </p:sp>
            <p:sp>
              <p:nvSpPr>
                <p:cNvPr id="1460" name="Rectangle 817">
                  <a:extLst>
                    <a:ext uri="{FF2B5EF4-FFF2-40B4-BE49-F238E27FC236}">
                      <a16:creationId xmlns:a16="http://schemas.microsoft.com/office/drawing/2014/main" id="{668C773E-A4E6-4FEA-B1DF-F08B53E0192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06" y="2331"/>
                  <a:ext cx="190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p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p"/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>
                    <a:spcBef>
                      <a:spcPct val="20000"/>
                    </a:spcBef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Font typeface="Wingdings" panose="05000000000000000000" pitchFamily="2" charset="2"/>
                    <a:buNone/>
                  </a:pPr>
                  <a:r>
                    <a:rPr lang="en-US" altLang="ko-KR" sz="900"/>
                    <a:t>q</a:t>
                  </a:r>
                </a:p>
              </p:txBody>
            </p:sp>
            <p:sp>
              <p:nvSpPr>
                <p:cNvPr id="1461" name="Rectangle 818">
                  <a:extLst>
                    <a:ext uri="{FF2B5EF4-FFF2-40B4-BE49-F238E27FC236}">
                      <a16:creationId xmlns:a16="http://schemas.microsoft.com/office/drawing/2014/main" id="{F1A73E7E-4709-41A6-A4B8-4381A08A8F0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15" y="2331"/>
                  <a:ext cx="191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p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p"/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>
                    <a:spcBef>
                      <a:spcPct val="20000"/>
                    </a:spcBef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Font typeface="Wingdings" panose="05000000000000000000" pitchFamily="2" charset="2"/>
                    <a:buNone/>
                  </a:pPr>
                  <a:r>
                    <a:rPr lang="en-US" altLang="ko-KR" sz="900"/>
                    <a:t>a</a:t>
                  </a:r>
                </a:p>
              </p:txBody>
            </p:sp>
            <p:sp>
              <p:nvSpPr>
                <p:cNvPr id="1462" name="Line 819">
                  <a:extLst>
                    <a:ext uri="{FF2B5EF4-FFF2-40B4-BE49-F238E27FC236}">
                      <a16:creationId xmlns:a16="http://schemas.microsoft.com/office/drawing/2014/main" id="{7E2FC34E-15B4-459B-B3DA-4B135CEC466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515" y="2331"/>
                  <a:ext cx="1905" cy="0"/>
                </a:xfrm>
                <a:prstGeom prst="line">
                  <a:avLst/>
                </a:prstGeom>
                <a:noFill/>
                <a:ln w="12700" cap="sq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463" name="Line 820">
                  <a:extLst>
                    <a:ext uri="{FF2B5EF4-FFF2-40B4-BE49-F238E27FC236}">
                      <a16:creationId xmlns:a16="http://schemas.microsoft.com/office/drawing/2014/main" id="{C6E71438-CC8C-448D-A55C-630760A06DC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515" y="2465"/>
                  <a:ext cx="1905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464" name="Line 821">
                  <a:extLst>
                    <a:ext uri="{FF2B5EF4-FFF2-40B4-BE49-F238E27FC236}">
                      <a16:creationId xmlns:a16="http://schemas.microsoft.com/office/drawing/2014/main" id="{10932807-233D-49F5-AE18-32A50B01C61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515" y="2599"/>
                  <a:ext cx="1905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1132" name="Line 822">
                <a:extLst>
                  <a:ext uri="{FF2B5EF4-FFF2-40B4-BE49-F238E27FC236}">
                    <a16:creationId xmlns:a16="http://schemas.microsoft.com/office/drawing/2014/main" id="{EC1C7B54-35C0-46FC-A459-499CDEFF325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15" y="2331"/>
                <a:ext cx="0" cy="402"/>
              </a:xfrm>
              <a:prstGeom prst="line">
                <a:avLst/>
              </a:prstGeom>
              <a:noFill/>
              <a:ln w="12700" cap="sq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133" name="Line 823">
                <a:extLst>
                  <a:ext uri="{FF2B5EF4-FFF2-40B4-BE49-F238E27FC236}">
                    <a16:creationId xmlns:a16="http://schemas.microsoft.com/office/drawing/2014/main" id="{8A0DB650-2A4A-414E-AB80-29654C6FF73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06" y="2331"/>
                <a:ext cx="0" cy="40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134" name="Line 824">
                <a:extLst>
                  <a:ext uri="{FF2B5EF4-FFF2-40B4-BE49-F238E27FC236}">
                    <a16:creationId xmlns:a16="http://schemas.microsoft.com/office/drawing/2014/main" id="{045FA12D-C155-439E-BA00-6DE9828992B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96" y="2331"/>
                <a:ext cx="0" cy="40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135" name="Line 825">
                <a:extLst>
                  <a:ext uri="{FF2B5EF4-FFF2-40B4-BE49-F238E27FC236}">
                    <a16:creationId xmlns:a16="http://schemas.microsoft.com/office/drawing/2014/main" id="{5D505DC1-FBEF-4D39-8F8E-95F445A6EEB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87" y="2331"/>
                <a:ext cx="0" cy="40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136" name="Line 826">
                <a:extLst>
                  <a:ext uri="{FF2B5EF4-FFF2-40B4-BE49-F238E27FC236}">
                    <a16:creationId xmlns:a16="http://schemas.microsoft.com/office/drawing/2014/main" id="{BA170A9C-7477-441E-A74E-41D35604945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77" y="2331"/>
                <a:ext cx="0" cy="40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137" name="Line 827">
                <a:extLst>
                  <a:ext uri="{FF2B5EF4-FFF2-40B4-BE49-F238E27FC236}">
                    <a16:creationId xmlns:a16="http://schemas.microsoft.com/office/drawing/2014/main" id="{9C0F25B8-7B5B-41BB-80E1-3047609BDDC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68" y="2331"/>
                <a:ext cx="0" cy="40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138" name="Line 828">
                <a:extLst>
                  <a:ext uri="{FF2B5EF4-FFF2-40B4-BE49-F238E27FC236}">
                    <a16:creationId xmlns:a16="http://schemas.microsoft.com/office/drawing/2014/main" id="{CB1A289F-FD7E-4916-BB93-9AA8D7C6A76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58" y="2331"/>
                <a:ext cx="0" cy="40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139" name="Line 829">
                <a:extLst>
                  <a:ext uri="{FF2B5EF4-FFF2-40B4-BE49-F238E27FC236}">
                    <a16:creationId xmlns:a16="http://schemas.microsoft.com/office/drawing/2014/main" id="{80677E48-2D9B-4717-B9AA-08857500E39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49" y="2331"/>
                <a:ext cx="0" cy="40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140" name="Line 830">
                <a:extLst>
                  <a:ext uri="{FF2B5EF4-FFF2-40B4-BE49-F238E27FC236}">
                    <a16:creationId xmlns:a16="http://schemas.microsoft.com/office/drawing/2014/main" id="{9FB7297C-7355-4521-AC6C-82D401E0773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039" y="2331"/>
                <a:ext cx="0" cy="40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141" name="Line 831">
                <a:extLst>
                  <a:ext uri="{FF2B5EF4-FFF2-40B4-BE49-F238E27FC236}">
                    <a16:creationId xmlns:a16="http://schemas.microsoft.com/office/drawing/2014/main" id="{2A71D60E-B65B-4DD5-ADE8-A4EC4AB6461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230" y="2331"/>
                <a:ext cx="0" cy="40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142" name="Line 832">
                <a:extLst>
                  <a:ext uri="{FF2B5EF4-FFF2-40B4-BE49-F238E27FC236}">
                    <a16:creationId xmlns:a16="http://schemas.microsoft.com/office/drawing/2014/main" id="{04D1F912-6E97-41AE-998A-65EF9028774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420" y="2331"/>
                <a:ext cx="0" cy="402"/>
              </a:xfrm>
              <a:prstGeom prst="line">
                <a:avLst/>
              </a:prstGeom>
              <a:noFill/>
              <a:ln w="12700" cap="sq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143" name="Rectangle 833">
                <a:extLst>
                  <a:ext uri="{FF2B5EF4-FFF2-40B4-BE49-F238E27FC236}">
                    <a16:creationId xmlns:a16="http://schemas.microsoft.com/office/drawing/2014/main" id="{21071FD4-2562-415E-B633-4E772C09F3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30" y="3385"/>
                <a:ext cx="190" cy="13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p"/>
                  <a:defRPr kumimoji="1" sz="24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>
                  <a:spcBef>
                    <a:spcPct val="20000"/>
                  </a:spcBef>
                  <a:buClr>
                    <a:schemeClr val="tx2"/>
                  </a:buClr>
                  <a:buSzPct val="75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p"/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kumimoji="1" sz="16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>
                  <a:spcBef>
                    <a:spcPct val="20000"/>
                  </a:spcBef>
                  <a:buClr>
                    <a:schemeClr val="tx2"/>
                  </a:buClr>
                  <a:buSzPct val="80000"/>
                  <a:buFont typeface="Wingdings" panose="05000000000000000000" pitchFamily="2" charset="2"/>
                  <a:buChar char="§"/>
                  <a:defRPr kumimoji="1" sz="16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0000"/>
                  <a:buFont typeface="Wingdings" panose="05000000000000000000" pitchFamily="2" charset="2"/>
                  <a:buChar char="§"/>
                  <a:defRPr kumimoji="1" sz="16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0000"/>
                  <a:buFont typeface="Wingdings" panose="05000000000000000000" pitchFamily="2" charset="2"/>
                  <a:buChar char="§"/>
                  <a:defRPr kumimoji="1" sz="16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0000"/>
                  <a:buFont typeface="Wingdings" panose="05000000000000000000" pitchFamily="2" charset="2"/>
                  <a:buChar char="§"/>
                  <a:defRPr kumimoji="1" sz="16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0000"/>
                  <a:buFont typeface="Wingdings" panose="05000000000000000000" pitchFamily="2" charset="2"/>
                  <a:buChar char="§"/>
                  <a:defRPr kumimoji="1" sz="16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>
                  <a:buFont typeface="Wingdings" panose="05000000000000000000" pitchFamily="2" charset="2"/>
                  <a:buNone/>
                </a:pPr>
                <a:r>
                  <a:rPr lang="en-US" altLang="ko-KR" sz="900"/>
                  <a:t>m</a:t>
                </a:r>
              </a:p>
            </p:txBody>
          </p:sp>
          <p:sp>
            <p:nvSpPr>
              <p:cNvPr id="1144" name="Rectangle 834">
                <a:extLst>
                  <a:ext uri="{FF2B5EF4-FFF2-40B4-BE49-F238E27FC236}">
                    <a16:creationId xmlns:a16="http://schemas.microsoft.com/office/drawing/2014/main" id="{B76D9552-D613-4020-B5C1-57A616EFA8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39" y="3385"/>
                <a:ext cx="191" cy="13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p"/>
                  <a:defRPr kumimoji="1" sz="24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>
                  <a:spcBef>
                    <a:spcPct val="20000"/>
                  </a:spcBef>
                  <a:buClr>
                    <a:schemeClr val="tx2"/>
                  </a:buClr>
                  <a:buSzPct val="75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p"/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kumimoji="1" sz="16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>
                  <a:spcBef>
                    <a:spcPct val="20000"/>
                  </a:spcBef>
                  <a:buClr>
                    <a:schemeClr val="tx2"/>
                  </a:buClr>
                  <a:buSzPct val="80000"/>
                  <a:buFont typeface="Wingdings" panose="05000000000000000000" pitchFamily="2" charset="2"/>
                  <a:buChar char="§"/>
                  <a:defRPr kumimoji="1" sz="16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0000"/>
                  <a:buFont typeface="Wingdings" panose="05000000000000000000" pitchFamily="2" charset="2"/>
                  <a:buChar char="§"/>
                  <a:defRPr kumimoji="1" sz="16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0000"/>
                  <a:buFont typeface="Wingdings" panose="05000000000000000000" pitchFamily="2" charset="2"/>
                  <a:buChar char="§"/>
                  <a:defRPr kumimoji="1" sz="16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0000"/>
                  <a:buFont typeface="Wingdings" panose="05000000000000000000" pitchFamily="2" charset="2"/>
                  <a:buChar char="§"/>
                  <a:defRPr kumimoji="1" sz="16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0000"/>
                  <a:buFont typeface="Wingdings" panose="05000000000000000000" pitchFamily="2" charset="2"/>
                  <a:buChar char="§"/>
                  <a:defRPr kumimoji="1" sz="16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>
                  <a:buFont typeface="Wingdings" panose="05000000000000000000" pitchFamily="2" charset="2"/>
                  <a:buNone/>
                </a:pPr>
                <a:r>
                  <a:rPr lang="en-US" altLang="ko-KR" sz="900"/>
                  <a:t>m</a:t>
                </a:r>
              </a:p>
            </p:txBody>
          </p:sp>
          <p:sp>
            <p:nvSpPr>
              <p:cNvPr id="1145" name="Rectangle 835">
                <a:extLst>
                  <a:ext uri="{FF2B5EF4-FFF2-40B4-BE49-F238E27FC236}">
                    <a16:creationId xmlns:a16="http://schemas.microsoft.com/office/drawing/2014/main" id="{A371E14A-8E6B-43A8-9836-BD04EEB2CC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49" y="3385"/>
                <a:ext cx="190" cy="13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p"/>
                  <a:defRPr kumimoji="1" sz="24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>
                  <a:spcBef>
                    <a:spcPct val="20000"/>
                  </a:spcBef>
                  <a:buClr>
                    <a:schemeClr val="tx2"/>
                  </a:buClr>
                  <a:buSzPct val="75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p"/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kumimoji="1" sz="16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>
                  <a:spcBef>
                    <a:spcPct val="20000"/>
                  </a:spcBef>
                  <a:buClr>
                    <a:schemeClr val="tx2"/>
                  </a:buClr>
                  <a:buSzPct val="80000"/>
                  <a:buFont typeface="Wingdings" panose="05000000000000000000" pitchFamily="2" charset="2"/>
                  <a:buChar char="§"/>
                  <a:defRPr kumimoji="1" sz="16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0000"/>
                  <a:buFont typeface="Wingdings" panose="05000000000000000000" pitchFamily="2" charset="2"/>
                  <a:buChar char="§"/>
                  <a:defRPr kumimoji="1" sz="16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0000"/>
                  <a:buFont typeface="Wingdings" panose="05000000000000000000" pitchFamily="2" charset="2"/>
                  <a:buChar char="§"/>
                  <a:defRPr kumimoji="1" sz="16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0000"/>
                  <a:buFont typeface="Wingdings" panose="05000000000000000000" pitchFamily="2" charset="2"/>
                  <a:buChar char="§"/>
                  <a:defRPr kumimoji="1" sz="16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0000"/>
                  <a:buFont typeface="Wingdings" panose="05000000000000000000" pitchFamily="2" charset="2"/>
                  <a:buChar char="§"/>
                  <a:defRPr kumimoji="1" sz="16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>
                  <a:buFont typeface="Wingdings" panose="05000000000000000000" pitchFamily="2" charset="2"/>
                  <a:buNone/>
                </a:pPr>
                <a:r>
                  <a:rPr lang="en-US" altLang="ko-KR" sz="900"/>
                  <a:t>g</a:t>
                </a:r>
              </a:p>
            </p:txBody>
          </p:sp>
          <p:sp>
            <p:nvSpPr>
              <p:cNvPr id="1146" name="Rectangle 836">
                <a:extLst>
                  <a:ext uri="{FF2B5EF4-FFF2-40B4-BE49-F238E27FC236}">
                    <a16:creationId xmlns:a16="http://schemas.microsoft.com/office/drawing/2014/main" id="{459E2E15-8107-4791-8EBC-4DD99FE1EF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8" y="3385"/>
                <a:ext cx="191" cy="13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p"/>
                  <a:defRPr kumimoji="1" sz="24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>
                  <a:spcBef>
                    <a:spcPct val="20000"/>
                  </a:spcBef>
                  <a:buClr>
                    <a:schemeClr val="tx2"/>
                  </a:buClr>
                  <a:buSzPct val="75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p"/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kumimoji="1" sz="16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>
                  <a:spcBef>
                    <a:spcPct val="20000"/>
                  </a:spcBef>
                  <a:buClr>
                    <a:schemeClr val="tx2"/>
                  </a:buClr>
                  <a:buSzPct val="80000"/>
                  <a:buFont typeface="Wingdings" panose="05000000000000000000" pitchFamily="2" charset="2"/>
                  <a:buChar char="§"/>
                  <a:defRPr kumimoji="1" sz="16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0000"/>
                  <a:buFont typeface="Wingdings" panose="05000000000000000000" pitchFamily="2" charset="2"/>
                  <a:buChar char="§"/>
                  <a:defRPr kumimoji="1" sz="16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0000"/>
                  <a:buFont typeface="Wingdings" panose="05000000000000000000" pitchFamily="2" charset="2"/>
                  <a:buChar char="§"/>
                  <a:defRPr kumimoji="1" sz="16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0000"/>
                  <a:buFont typeface="Wingdings" panose="05000000000000000000" pitchFamily="2" charset="2"/>
                  <a:buChar char="§"/>
                  <a:defRPr kumimoji="1" sz="16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0000"/>
                  <a:buFont typeface="Wingdings" panose="05000000000000000000" pitchFamily="2" charset="2"/>
                  <a:buChar char="§"/>
                  <a:defRPr kumimoji="1" sz="16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>
                  <a:buFont typeface="Wingdings" panose="05000000000000000000" pitchFamily="2" charset="2"/>
                  <a:buNone/>
                </a:pPr>
                <a:r>
                  <a:rPr lang="en-US" altLang="ko-KR" sz="900"/>
                  <a:t>v</a:t>
                </a:r>
              </a:p>
            </p:txBody>
          </p:sp>
          <p:sp>
            <p:nvSpPr>
              <p:cNvPr id="1147" name="Rectangle 837">
                <a:extLst>
                  <a:ext uri="{FF2B5EF4-FFF2-40B4-BE49-F238E27FC236}">
                    <a16:creationId xmlns:a16="http://schemas.microsoft.com/office/drawing/2014/main" id="{CCF28B48-957C-400B-B27F-AB33440CBF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68" y="3385"/>
                <a:ext cx="190" cy="13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p"/>
                  <a:defRPr kumimoji="1" sz="24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>
                  <a:spcBef>
                    <a:spcPct val="20000"/>
                  </a:spcBef>
                  <a:buClr>
                    <a:schemeClr val="tx2"/>
                  </a:buClr>
                  <a:buSzPct val="75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p"/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kumimoji="1" sz="16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>
                  <a:spcBef>
                    <a:spcPct val="20000"/>
                  </a:spcBef>
                  <a:buClr>
                    <a:schemeClr val="tx2"/>
                  </a:buClr>
                  <a:buSzPct val="80000"/>
                  <a:buFont typeface="Wingdings" panose="05000000000000000000" pitchFamily="2" charset="2"/>
                  <a:buChar char="§"/>
                  <a:defRPr kumimoji="1" sz="16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0000"/>
                  <a:buFont typeface="Wingdings" panose="05000000000000000000" pitchFamily="2" charset="2"/>
                  <a:buChar char="§"/>
                  <a:defRPr kumimoji="1" sz="16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0000"/>
                  <a:buFont typeface="Wingdings" panose="05000000000000000000" pitchFamily="2" charset="2"/>
                  <a:buChar char="§"/>
                  <a:defRPr kumimoji="1" sz="16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0000"/>
                  <a:buFont typeface="Wingdings" panose="05000000000000000000" pitchFamily="2" charset="2"/>
                  <a:buChar char="§"/>
                  <a:defRPr kumimoji="1" sz="16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0000"/>
                  <a:buFont typeface="Wingdings" panose="05000000000000000000" pitchFamily="2" charset="2"/>
                  <a:buChar char="§"/>
                  <a:defRPr kumimoji="1" sz="16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>
                  <a:buFont typeface="Wingdings" panose="05000000000000000000" pitchFamily="2" charset="2"/>
                  <a:buNone/>
                </a:pPr>
                <a:r>
                  <a:rPr lang="en-US" altLang="ko-KR" sz="900"/>
                  <a:t>w</a:t>
                </a:r>
              </a:p>
            </p:txBody>
          </p:sp>
          <p:sp>
            <p:nvSpPr>
              <p:cNvPr id="1148" name="Rectangle 838">
                <a:extLst>
                  <a:ext uri="{FF2B5EF4-FFF2-40B4-BE49-F238E27FC236}">
                    <a16:creationId xmlns:a16="http://schemas.microsoft.com/office/drawing/2014/main" id="{13425D5D-88FA-4B0B-A8A4-C41471E57C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77" y="3385"/>
                <a:ext cx="191" cy="13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p"/>
                  <a:defRPr kumimoji="1" sz="24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>
                  <a:spcBef>
                    <a:spcPct val="20000"/>
                  </a:spcBef>
                  <a:buClr>
                    <a:schemeClr val="tx2"/>
                  </a:buClr>
                  <a:buSzPct val="75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p"/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kumimoji="1" sz="16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>
                  <a:spcBef>
                    <a:spcPct val="20000"/>
                  </a:spcBef>
                  <a:buClr>
                    <a:schemeClr val="tx2"/>
                  </a:buClr>
                  <a:buSzPct val="80000"/>
                  <a:buFont typeface="Wingdings" panose="05000000000000000000" pitchFamily="2" charset="2"/>
                  <a:buChar char="§"/>
                  <a:defRPr kumimoji="1" sz="16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0000"/>
                  <a:buFont typeface="Wingdings" panose="05000000000000000000" pitchFamily="2" charset="2"/>
                  <a:buChar char="§"/>
                  <a:defRPr kumimoji="1" sz="16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0000"/>
                  <a:buFont typeface="Wingdings" panose="05000000000000000000" pitchFamily="2" charset="2"/>
                  <a:buChar char="§"/>
                  <a:defRPr kumimoji="1" sz="16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0000"/>
                  <a:buFont typeface="Wingdings" panose="05000000000000000000" pitchFamily="2" charset="2"/>
                  <a:buChar char="§"/>
                  <a:defRPr kumimoji="1" sz="16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0000"/>
                  <a:buFont typeface="Wingdings" panose="05000000000000000000" pitchFamily="2" charset="2"/>
                  <a:buChar char="§"/>
                  <a:defRPr kumimoji="1" sz="16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>
                  <a:buFont typeface="Wingdings" panose="05000000000000000000" pitchFamily="2" charset="2"/>
                  <a:buNone/>
                </a:pPr>
                <a:r>
                  <a:rPr lang="en-US" altLang="ko-KR" sz="900"/>
                  <a:t>w</a:t>
                </a:r>
              </a:p>
            </p:txBody>
          </p:sp>
          <p:sp>
            <p:nvSpPr>
              <p:cNvPr id="1149" name="Rectangle 839">
                <a:extLst>
                  <a:ext uri="{FF2B5EF4-FFF2-40B4-BE49-F238E27FC236}">
                    <a16:creationId xmlns:a16="http://schemas.microsoft.com/office/drawing/2014/main" id="{5E7C98AE-5D22-4BBE-AA66-CA1BBABB74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87" y="3385"/>
                <a:ext cx="190" cy="13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p"/>
                  <a:defRPr kumimoji="1" sz="24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>
                  <a:spcBef>
                    <a:spcPct val="20000"/>
                  </a:spcBef>
                  <a:buClr>
                    <a:schemeClr val="tx2"/>
                  </a:buClr>
                  <a:buSzPct val="75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p"/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kumimoji="1" sz="16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>
                  <a:spcBef>
                    <a:spcPct val="20000"/>
                  </a:spcBef>
                  <a:buClr>
                    <a:schemeClr val="tx2"/>
                  </a:buClr>
                  <a:buSzPct val="80000"/>
                  <a:buFont typeface="Wingdings" panose="05000000000000000000" pitchFamily="2" charset="2"/>
                  <a:buChar char="§"/>
                  <a:defRPr kumimoji="1" sz="16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0000"/>
                  <a:buFont typeface="Wingdings" panose="05000000000000000000" pitchFamily="2" charset="2"/>
                  <a:buChar char="§"/>
                  <a:defRPr kumimoji="1" sz="16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0000"/>
                  <a:buFont typeface="Wingdings" panose="05000000000000000000" pitchFamily="2" charset="2"/>
                  <a:buChar char="§"/>
                  <a:defRPr kumimoji="1" sz="16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0000"/>
                  <a:buFont typeface="Wingdings" panose="05000000000000000000" pitchFamily="2" charset="2"/>
                  <a:buChar char="§"/>
                  <a:defRPr kumimoji="1" sz="16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0000"/>
                  <a:buFont typeface="Wingdings" panose="05000000000000000000" pitchFamily="2" charset="2"/>
                  <a:buChar char="§"/>
                  <a:defRPr kumimoji="1" sz="16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>
                  <a:buFont typeface="Wingdings" panose="05000000000000000000" pitchFamily="2" charset="2"/>
                  <a:buNone/>
                </a:pPr>
                <a:r>
                  <a:rPr lang="en-US" altLang="ko-KR" sz="900"/>
                  <a:t>a</a:t>
                </a:r>
              </a:p>
            </p:txBody>
          </p:sp>
          <p:sp>
            <p:nvSpPr>
              <p:cNvPr id="1150" name="Rectangle 840">
                <a:extLst>
                  <a:ext uri="{FF2B5EF4-FFF2-40B4-BE49-F238E27FC236}">
                    <a16:creationId xmlns:a16="http://schemas.microsoft.com/office/drawing/2014/main" id="{E8759DBD-B458-4B29-8BAC-F97EB5B125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96" y="3385"/>
                <a:ext cx="191" cy="13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p"/>
                  <a:defRPr kumimoji="1" sz="24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>
                  <a:spcBef>
                    <a:spcPct val="20000"/>
                  </a:spcBef>
                  <a:buClr>
                    <a:schemeClr val="tx2"/>
                  </a:buClr>
                  <a:buSzPct val="75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p"/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kumimoji="1" sz="16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>
                  <a:spcBef>
                    <a:spcPct val="20000"/>
                  </a:spcBef>
                  <a:buClr>
                    <a:schemeClr val="tx2"/>
                  </a:buClr>
                  <a:buSzPct val="80000"/>
                  <a:buFont typeface="Wingdings" panose="05000000000000000000" pitchFamily="2" charset="2"/>
                  <a:buChar char="§"/>
                  <a:defRPr kumimoji="1" sz="16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0000"/>
                  <a:buFont typeface="Wingdings" panose="05000000000000000000" pitchFamily="2" charset="2"/>
                  <a:buChar char="§"/>
                  <a:defRPr kumimoji="1" sz="16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0000"/>
                  <a:buFont typeface="Wingdings" panose="05000000000000000000" pitchFamily="2" charset="2"/>
                  <a:buChar char="§"/>
                  <a:defRPr kumimoji="1" sz="16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0000"/>
                  <a:buFont typeface="Wingdings" panose="05000000000000000000" pitchFamily="2" charset="2"/>
                  <a:buChar char="§"/>
                  <a:defRPr kumimoji="1" sz="16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0000"/>
                  <a:buFont typeface="Wingdings" panose="05000000000000000000" pitchFamily="2" charset="2"/>
                  <a:buChar char="§"/>
                  <a:defRPr kumimoji="1" sz="16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>
                  <a:buFont typeface="Wingdings" panose="05000000000000000000" pitchFamily="2" charset="2"/>
                  <a:buNone/>
                </a:pPr>
                <a:r>
                  <a:rPr lang="en-US" altLang="ko-KR" sz="900"/>
                  <a:t>j</a:t>
                </a:r>
              </a:p>
            </p:txBody>
          </p:sp>
          <p:sp>
            <p:nvSpPr>
              <p:cNvPr id="1151" name="Rectangle 841">
                <a:extLst>
                  <a:ext uri="{FF2B5EF4-FFF2-40B4-BE49-F238E27FC236}">
                    <a16:creationId xmlns:a16="http://schemas.microsoft.com/office/drawing/2014/main" id="{436F0B5E-53AC-41B4-B736-21A9139237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06" y="3385"/>
                <a:ext cx="190" cy="13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p"/>
                  <a:defRPr kumimoji="1" sz="24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>
                  <a:spcBef>
                    <a:spcPct val="20000"/>
                  </a:spcBef>
                  <a:buClr>
                    <a:schemeClr val="tx2"/>
                  </a:buClr>
                  <a:buSzPct val="75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p"/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kumimoji="1" sz="16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>
                  <a:spcBef>
                    <a:spcPct val="20000"/>
                  </a:spcBef>
                  <a:buClr>
                    <a:schemeClr val="tx2"/>
                  </a:buClr>
                  <a:buSzPct val="80000"/>
                  <a:buFont typeface="Wingdings" panose="05000000000000000000" pitchFamily="2" charset="2"/>
                  <a:buChar char="§"/>
                  <a:defRPr kumimoji="1" sz="16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0000"/>
                  <a:buFont typeface="Wingdings" panose="05000000000000000000" pitchFamily="2" charset="2"/>
                  <a:buChar char="§"/>
                  <a:defRPr kumimoji="1" sz="16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0000"/>
                  <a:buFont typeface="Wingdings" panose="05000000000000000000" pitchFamily="2" charset="2"/>
                  <a:buChar char="§"/>
                  <a:defRPr kumimoji="1" sz="16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0000"/>
                  <a:buFont typeface="Wingdings" panose="05000000000000000000" pitchFamily="2" charset="2"/>
                  <a:buChar char="§"/>
                  <a:defRPr kumimoji="1" sz="16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0000"/>
                  <a:buFont typeface="Wingdings" panose="05000000000000000000" pitchFamily="2" charset="2"/>
                  <a:buChar char="§"/>
                  <a:defRPr kumimoji="1" sz="16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>
                  <a:buFont typeface="Wingdings" panose="05000000000000000000" pitchFamily="2" charset="2"/>
                  <a:buNone/>
                </a:pPr>
                <a:r>
                  <a:rPr lang="en-US" altLang="ko-KR" sz="900"/>
                  <a:t>i</a:t>
                </a:r>
              </a:p>
            </p:txBody>
          </p:sp>
          <p:sp>
            <p:nvSpPr>
              <p:cNvPr id="1152" name="Rectangle 842">
                <a:extLst>
                  <a:ext uri="{FF2B5EF4-FFF2-40B4-BE49-F238E27FC236}">
                    <a16:creationId xmlns:a16="http://schemas.microsoft.com/office/drawing/2014/main" id="{C2EDC1B1-F6FF-4FD3-AA27-293710566A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15" y="3385"/>
                <a:ext cx="191" cy="13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p"/>
                  <a:defRPr kumimoji="1" sz="24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>
                  <a:spcBef>
                    <a:spcPct val="20000"/>
                  </a:spcBef>
                  <a:buClr>
                    <a:schemeClr val="tx2"/>
                  </a:buClr>
                  <a:buSzPct val="75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p"/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kumimoji="1" sz="16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>
                  <a:spcBef>
                    <a:spcPct val="20000"/>
                  </a:spcBef>
                  <a:buClr>
                    <a:schemeClr val="tx2"/>
                  </a:buClr>
                  <a:buSzPct val="80000"/>
                  <a:buFont typeface="Wingdings" panose="05000000000000000000" pitchFamily="2" charset="2"/>
                  <a:buChar char="§"/>
                  <a:defRPr kumimoji="1" sz="16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0000"/>
                  <a:buFont typeface="Wingdings" panose="05000000000000000000" pitchFamily="2" charset="2"/>
                  <a:buChar char="§"/>
                  <a:defRPr kumimoji="1" sz="16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0000"/>
                  <a:buFont typeface="Wingdings" panose="05000000000000000000" pitchFamily="2" charset="2"/>
                  <a:buChar char="§"/>
                  <a:defRPr kumimoji="1" sz="16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0000"/>
                  <a:buFont typeface="Wingdings" panose="05000000000000000000" pitchFamily="2" charset="2"/>
                  <a:buChar char="§"/>
                  <a:defRPr kumimoji="1" sz="16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0000"/>
                  <a:buFont typeface="Wingdings" panose="05000000000000000000" pitchFamily="2" charset="2"/>
                  <a:buChar char="§"/>
                  <a:defRPr kumimoji="1" sz="16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>
                  <a:buFont typeface="Wingdings" panose="05000000000000000000" pitchFamily="2" charset="2"/>
                  <a:buNone/>
                </a:pPr>
                <a:r>
                  <a:rPr lang="en-US" altLang="ko-KR" sz="900"/>
                  <a:t>s</a:t>
                </a:r>
              </a:p>
            </p:txBody>
          </p:sp>
          <p:grpSp>
            <p:nvGrpSpPr>
              <p:cNvPr id="1153" name="Group 843">
                <a:extLst>
                  <a:ext uri="{FF2B5EF4-FFF2-40B4-BE49-F238E27FC236}">
                    <a16:creationId xmlns:a16="http://schemas.microsoft.com/office/drawing/2014/main" id="{9F1C1ECC-7C06-48A3-9AC5-66A974FFF17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515" y="2614"/>
                <a:ext cx="1905" cy="808"/>
                <a:chOff x="3515" y="2599"/>
                <a:chExt cx="1905" cy="808"/>
              </a:xfrm>
            </p:grpSpPr>
            <p:sp>
              <p:nvSpPr>
                <p:cNvPr id="1308" name="Rectangle 844">
                  <a:extLst>
                    <a:ext uri="{FF2B5EF4-FFF2-40B4-BE49-F238E27FC236}">
                      <a16:creationId xmlns:a16="http://schemas.microsoft.com/office/drawing/2014/main" id="{46A04FF4-DAF3-44DF-A675-53CD96BA7C8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30" y="2599"/>
                  <a:ext cx="190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p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p"/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>
                    <a:spcBef>
                      <a:spcPct val="20000"/>
                    </a:spcBef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Font typeface="Wingdings" panose="05000000000000000000" pitchFamily="2" charset="2"/>
                    <a:buNone/>
                  </a:pPr>
                  <a:r>
                    <a:rPr lang="en-US" altLang="ko-KR" sz="900"/>
                    <a:t>s</a:t>
                  </a:r>
                </a:p>
              </p:txBody>
            </p:sp>
            <p:sp>
              <p:nvSpPr>
                <p:cNvPr id="1309" name="Rectangle 845">
                  <a:extLst>
                    <a:ext uri="{FF2B5EF4-FFF2-40B4-BE49-F238E27FC236}">
                      <a16:creationId xmlns:a16="http://schemas.microsoft.com/office/drawing/2014/main" id="{13AC63AE-8AC4-43E2-8871-16F9A611549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39" y="2599"/>
                  <a:ext cx="191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p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p"/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>
                    <a:spcBef>
                      <a:spcPct val="20000"/>
                    </a:spcBef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Font typeface="Wingdings" panose="05000000000000000000" pitchFamily="2" charset="2"/>
                    <a:buNone/>
                  </a:pPr>
                  <a:r>
                    <a:rPr lang="en-US" altLang="ko-KR" sz="900"/>
                    <a:t>s</a:t>
                  </a:r>
                </a:p>
              </p:txBody>
            </p:sp>
            <p:sp>
              <p:nvSpPr>
                <p:cNvPr id="1310" name="Rectangle 846">
                  <a:extLst>
                    <a:ext uri="{FF2B5EF4-FFF2-40B4-BE49-F238E27FC236}">
                      <a16:creationId xmlns:a16="http://schemas.microsoft.com/office/drawing/2014/main" id="{C845B11D-0A7B-4419-B98E-0C52B5346AE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849" y="2599"/>
                  <a:ext cx="190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p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p"/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>
                    <a:spcBef>
                      <a:spcPct val="20000"/>
                    </a:spcBef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Font typeface="Wingdings" panose="05000000000000000000" pitchFamily="2" charset="2"/>
                    <a:buNone/>
                  </a:pPr>
                  <a:r>
                    <a:rPr lang="en-US" altLang="ko-KR" sz="900"/>
                    <a:t>m</a:t>
                  </a:r>
                </a:p>
              </p:txBody>
            </p:sp>
            <p:sp>
              <p:nvSpPr>
                <p:cNvPr id="1311" name="Rectangle 847">
                  <a:extLst>
                    <a:ext uri="{FF2B5EF4-FFF2-40B4-BE49-F238E27FC236}">
                      <a16:creationId xmlns:a16="http://schemas.microsoft.com/office/drawing/2014/main" id="{BEA16EC8-9034-4261-BC3F-6BB26F612A3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58" y="2599"/>
                  <a:ext cx="191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p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p"/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>
                    <a:spcBef>
                      <a:spcPct val="20000"/>
                    </a:spcBef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Font typeface="Wingdings" panose="05000000000000000000" pitchFamily="2" charset="2"/>
                    <a:buNone/>
                  </a:pPr>
                  <a:r>
                    <a:rPr lang="en-US" altLang="ko-KR" sz="900"/>
                    <a:t>b</a:t>
                  </a:r>
                </a:p>
              </p:txBody>
            </p:sp>
            <p:sp>
              <p:nvSpPr>
                <p:cNvPr id="1312" name="Rectangle 848">
                  <a:extLst>
                    <a:ext uri="{FF2B5EF4-FFF2-40B4-BE49-F238E27FC236}">
                      <a16:creationId xmlns:a16="http://schemas.microsoft.com/office/drawing/2014/main" id="{6FB70ECD-C92E-4461-99D7-ED4AE1AECA0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468" y="2599"/>
                  <a:ext cx="190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p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p"/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>
                    <a:spcBef>
                      <a:spcPct val="20000"/>
                    </a:spcBef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Font typeface="Wingdings" panose="05000000000000000000" pitchFamily="2" charset="2"/>
                    <a:buNone/>
                  </a:pPr>
                  <a:r>
                    <a:rPr lang="en-US" altLang="ko-KR" sz="900"/>
                    <a:t>c</a:t>
                  </a:r>
                </a:p>
              </p:txBody>
            </p:sp>
            <p:sp>
              <p:nvSpPr>
                <p:cNvPr id="1313" name="Rectangle 849">
                  <a:extLst>
                    <a:ext uri="{FF2B5EF4-FFF2-40B4-BE49-F238E27FC236}">
                      <a16:creationId xmlns:a16="http://schemas.microsoft.com/office/drawing/2014/main" id="{D9C2D80E-975A-4E23-A16A-3ED8B6C9B69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77" y="2599"/>
                  <a:ext cx="191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p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p"/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>
                    <a:spcBef>
                      <a:spcPct val="20000"/>
                    </a:spcBef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Font typeface="Wingdings" panose="05000000000000000000" pitchFamily="2" charset="2"/>
                    <a:buNone/>
                  </a:pPr>
                  <a:r>
                    <a:rPr lang="en-US" altLang="ko-KR" sz="900"/>
                    <a:t>c</a:t>
                  </a:r>
                </a:p>
              </p:txBody>
            </p:sp>
            <p:sp>
              <p:nvSpPr>
                <p:cNvPr id="1314" name="Rectangle 850">
                  <a:extLst>
                    <a:ext uri="{FF2B5EF4-FFF2-40B4-BE49-F238E27FC236}">
                      <a16:creationId xmlns:a16="http://schemas.microsoft.com/office/drawing/2014/main" id="{719470E2-9818-4077-B134-2972CAAE25A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87" y="2599"/>
                  <a:ext cx="190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p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p"/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>
                    <a:spcBef>
                      <a:spcPct val="20000"/>
                    </a:spcBef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Font typeface="Wingdings" panose="05000000000000000000" pitchFamily="2" charset="2"/>
                    <a:buNone/>
                  </a:pPr>
                  <a:r>
                    <a:rPr lang="en-US" altLang="ko-KR" sz="900"/>
                    <a:t>g</a:t>
                  </a:r>
                </a:p>
              </p:txBody>
            </p:sp>
            <p:sp>
              <p:nvSpPr>
                <p:cNvPr id="1315" name="Rectangle 851">
                  <a:extLst>
                    <a:ext uri="{FF2B5EF4-FFF2-40B4-BE49-F238E27FC236}">
                      <a16:creationId xmlns:a16="http://schemas.microsoft.com/office/drawing/2014/main" id="{E7D431E9-7DF8-4AAB-808A-C8083489F61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896" y="2599"/>
                  <a:ext cx="191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p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p"/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>
                    <a:spcBef>
                      <a:spcPct val="20000"/>
                    </a:spcBef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Font typeface="Wingdings" panose="05000000000000000000" pitchFamily="2" charset="2"/>
                    <a:buNone/>
                  </a:pPr>
                  <a:r>
                    <a:rPr lang="en-US" altLang="ko-KR" sz="900"/>
                    <a:t>p</a:t>
                  </a:r>
                </a:p>
              </p:txBody>
            </p:sp>
            <p:sp>
              <p:nvSpPr>
                <p:cNvPr id="1316" name="Rectangle 852">
                  <a:extLst>
                    <a:ext uri="{FF2B5EF4-FFF2-40B4-BE49-F238E27FC236}">
                      <a16:creationId xmlns:a16="http://schemas.microsoft.com/office/drawing/2014/main" id="{4FEF977D-9E17-4493-A07C-8F6827A2247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06" y="2599"/>
                  <a:ext cx="190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p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p"/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>
                    <a:spcBef>
                      <a:spcPct val="20000"/>
                    </a:spcBef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Font typeface="Wingdings" panose="05000000000000000000" pitchFamily="2" charset="2"/>
                    <a:buNone/>
                  </a:pPr>
                  <a:r>
                    <a:rPr lang="en-US" altLang="ko-KR" sz="900"/>
                    <a:t>o</a:t>
                  </a:r>
                </a:p>
              </p:txBody>
            </p:sp>
            <p:sp>
              <p:nvSpPr>
                <p:cNvPr id="1317" name="Rectangle 853">
                  <a:extLst>
                    <a:ext uri="{FF2B5EF4-FFF2-40B4-BE49-F238E27FC236}">
                      <a16:creationId xmlns:a16="http://schemas.microsoft.com/office/drawing/2014/main" id="{32B48CB2-928C-4E0A-8862-029AAD71D9C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15" y="2599"/>
                  <a:ext cx="191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p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p"/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>
                    <a:spcBef>
                      <a:spcPct val="20000"/>
                    </a:spcBef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Font typeface="Wingdings" panose="05000000000000000000" pitchFamily="2" charset="2"/>
                    <a:buNone/>
                  </a:pPr>
                  <a:r>
                    <a:rPr lang="en-US" altLang="ko-KR" sz="900"/>
                    <a:t>y</a:t>
                  </a:r>
                </a:p>
              </p:txBody>
            </p:sp>
            <p:sp>
              <p:nvSpPr>
                <p:cNvPr id="1318" name="Line 854">
                  <a:extLst>
                    <a:ext uri="{FF2B5EF4-FFF2-40B4-BE49-F238E27FC236}">
                      <a16:creationId xmlns:a16="http://schemas.microsoft.com/office/drawing/2014/main" id="{AFCDD14F-AFD1-4EE6-83DC-D73F6AF269A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515" y="2733"/>
                  <a:ext cx="1905" cy="0"/>
                </a:xfrm>
                <a:prstGeom prst="line">
                  <a:avLst/>
                </a:prstGeom>
                <a:noFill/>
                <a:ln w="12700" cap="sq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319" name="Rectangle 855">
                  <a:extLst>
                    <a:ext uri="{FF2B5EF4-FFF2-40B4-BE49-F238E27FC236}">
                      <a16:creationId xmlns:a16="http://schemas.microsoft.com/office/drawing/2014/main" id="{3D31EB93-5D56-42EC-B9D2-73C1BF67F12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30" y="2996"/>
                  <a:ext cx="190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p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p"/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>
                    <a:spcBef>
                      <a:spcPct val="20000"/>
                    </a:spcBef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Font typeface="Wingdings" panose="05000000000000000000" pitchFamily="2" charset="2"/>
                    <a:buNone/>
                  </a:pPr>
                  <a:r>
                    <a:rPr lang="en-US" altLang="ko-KR" sz="900"/>
                    <a:t>p</a:t>
                  </a:r>
                </a:p>
              </p:txBody>
            </p:sp>
            <p:sp>
              <p:nvSpPr>
                <p:cNvPr id="1320" name="Rectangle 856">
                  <a:extLst>
                    <a:ext uri="{FF2B5EF4-FFF2-40B4-BE49-F238E27FC236}">
                      <a16:creationId xmlns:a16="http://schemas.microsoft.com/office/drawing/2014/main" id="{78156A83-093F-4BCA-8B66-D1DE0A238E9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39" y="2996"/>
                  <a:ext cx="191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p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p"/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>
                    <a:spcBef>
                      <a:spcPct val="20000"/>
                    </a:spcBef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Font typeface="Wingdings" panose="05000000000000000000" pitchFamily="2" charset="2"/>
                    <a:buNone/>
                  </a:pPr>
                  <a:r>
                    <a:rPr lang="en-US" altLang="ko-KR" sz="900"/>
                    <a:t>p</a:t>
                  </a:r>
                </a:p>
              </p:txBody>
            </p:sp>
            <p:sp>
              <p:nvSpPr>
                <p:cNvPr id="1321" name="Rectangle 857">
                  <a:extLst>
                    <a:ext uri="{FF2B5EF4-FFF2-40B4-BE49-F238E27FC236}">
                      <a16:creationId xmlns:a16="http://schemas.microsoft.com/office/drawing/2014/main" id="{3C0C9F62-412F-4868-B21E-2E4F95FB933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849" y="2996"/>
                  <a:ext cx="190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p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p"/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>
                    <a:spcBef>
                      <a:spcPct val="20000"/>
                    </a:spcBef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Font typeface="Wingdings" panose="05000000000000000000" pitchFamily="2" charset="2"/>
                    <a:buNone/>
                  </a:pPr>
                  <a:r>
                    <a:rPr lang="en-US" altLang="ko-KR" sz="900"/>
                    <a:t>j</a:t>
                  </a:r>
                </a:p>
              </p:txBody>
            </p:sp>
            <p:sp>
              <p:nvSpPr>
                <p:cNvPr id="1322" name="Rectangle 858">
                  <a:extLst>
                    <a:ext uri="{FF2B5EF4-FFF2-40B4-BE49-F238E27FC236}">
                      <a16:creationId xmlns:a16="http://schemas.microsoft.com/office/drawing/2014/main" id="{CE244071-5AA4-4A5F-BC51-E612E6EAA69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58" y="2996"/>
                  <a:ext cx="191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p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p"/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>
                    <a:spcBef>
                      <a:spcPct val="20000"/>
                    </a:spcBef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Font typeface="Wingdings" panose="05000000000000000000" pitchFamily="2" charset="2"/>
                    <a:buNone/>
                  </a:pPr>
                  <a:r>
                    <a:rPr lang="en-US" altLang="ko-KR" sz="900"/>
                    <a:t>y</a:t>
                  </a:r>
                </a:p>
              </p:txBody>
            </p:sp>
            <p:sp>
              <p:nvSpPr>
                <p:cNvPr id="1323" name="Rectangle 859">
                  <a:extLst>
                    <a:ext uri="{FF2B5EF4-FFF2-40B4-BE49-F238E27FC236}">
                      <a16:creationId xmlns:a16="http://schemas.microsoft.com/office/drawing/2014/main" id="{FBED5118-8C1E-4A32-87B4-7215417BDCE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468" y="2996"/>
                  <a:ext cx="190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p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p"/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>
                    <a:spcBef>
                      <a:spcPct val="20000"/>
                    </a:spcBef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Font typeface="Wingdings" panose="05000000000000000000" pitchFamily="2" charset="2"/>
                    <a:buNone/>
                  </a:pPr>
                  <a:r>
                    <a:rPr lang="en-US" altLang="ko-KR" sz="900"/>
                    <a:t>z</a:t>
                  </a:r>
                </a:p>
              </p:txBody>
            </p:sp>
            <p:sp>
              <p:nvSpPr>
                <p:cNvPr id="1324" name="Rectangle 860">
                  <a:extLst>
                    <a:ext uri="{FF2B5EF4-FFF2-40B4-BE49-F238E27FC236}">
                      <a16:creationId xmlns:a16="http://schemas.microsoft.com/office/drawing/2014/main" id="{69021425-3162-437F-9ADF-8F5305ED519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77" y="2996"/>
                  <a:ext cx="191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p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p"/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>
                    <a:spcBef>
                      <a:spcPct val="20000"/>
                    </a:spcBef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Font typeface="Wingdings" panose="05000000000000000000" pitchFamily="2" charset="2"/>
                    <a:buNone/>
                  </a:pPr>
                  <a:r>
                    <a:rPr lang="en-US" altLang="ko-KR" sz="900"/>
                    <a:t>z</a:t>
                  </a:r>
                </a:p>
              </p:txBody>
            </p:sp>
            <p:sp>
              <p:nvSpPr>
                <p:cNvPr id="1325" name="Rectangle 861">
                  <a:extLst>
                    <a:ext uri="{FF2B5EF4-FFF2-40B4-BE49-F238E27FC236}">
                      <a16:creationId xmlns:a16="http://schemas.microsoft.com/office/drawing/2014/main" id="{D5CA1C0B-6552-4C07-9E77-3D3E3B13B32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87" y="2996"/>
                  <a:ext cx="190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p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p"/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>
                    <a:spcBef>
                      <a:spcPct val="20000"/>
                    </a:spcBef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Font typeface="Wingdings" panose="05000000000000000000" pitchFamily="2" charset="2"/>
                    <a:buNone/>
                  </a:pPr>
                  <a:r>
                    <a:rPr lang="en-US" altLang="ko-KR" sz="900"/>
                    <a:t>d</a:t>
                  </a:r>
                </a:p>
              </p:txBody>
            </p:sp>
            <p:sp>
              <p:nvSpPr>
                <p:cNvPr id="1326" name="Rectangle 862">
                  <a:extLst>
                    <a:ext uri="{FF2B5EF4-FFF2-40B4-BE49-F238E27FC236}">
                      <a16:creationId xmlns:a16="http://schemas.microsoft.com/office/drawing/2014/main" id="{8296BD3F-ECF8-49F4-BDFD-F71CD47082C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896" y="2996"/>
                  <a:ext cx="191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p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p"/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>
                    <a:spcBef>
                      <a:spcPct val="20000"/>
                    </a:spcBef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Font typeface="Wingdings" panose="05000000000000000000" pitchFamily="2" charset="2"/>
                    <a:buNone/>
                  </a:pPr>
                  <a:r>
                    <a:rPr lang="en-US" altLang="ko-KR" sz="900"/>
                    <a:t>m</a:t>
                  </a:r>
                </a:p>
              </p:txBody>
            </p:sp>
            <p:sp>
              <p:nvSpPr>
                <p:cNvPr id="1327" name="Rectangle 863">
                  <a:extLst>
                    <a:ext uri="{FF2B5EF4-FFF2-40B4-BE49-F238E27FC236}">
                      <a16:creationId xmlns:a16="http://schemas.microsoft.com/office/drawing/2014/main" id="{739E6E7F-BBFB-43A9-A59A-C9F5022083B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06" y="2996"/>
                  <a:ext cx="190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p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p"/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>
                    <a:spcBef>
                      <a:spcPct val="20000"/>
                    </a:spcBef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Font typeface="Wingdings" panose="05000000000000000000" pitchFamily="2" charset="2"/>
                    <a:buNone/>
                  </a:pPr>
                  <a:r>
                    <a:rPr lang="en-US" altLang="ko-KR" sz="900"/>
                    <a:t>l</a:t>
                  </a:r>
                </a:p>
              </p:txBody>
            </p:sp>
            <p:sp>
              <p:nvSpPr>
                <p:cNvPr id="1328" name="Rectangle 864">
                  <a:extLst>
                    <a:ext uri="{FF2B5EF4-FFF2-40B4-BE49-F238E27FC236}">
                      <a16:creationId xmlns:a16="http://schemas.microsoft.com/office/drawing/2014/main" id="{CFF8B225-040F-419C-947F-44E2D4B4632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15" y="2996"/>
                  <a:ext cx="191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p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p"/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>
                    <a:spcBef>
                      <a:spcPct val="20000"/>
                    </a:spcBef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Font typeface="Wingdings" panose="05000000000000000000" pitchFamily="2" charset="2"/>
                    <a:buNone/>
                  </a:pPr>
                  <a:r>
                    <a:rPr lang="en-US" altLang="ko-KR" sz="900"/>
                    <a:t>v</a:t>
                  </a:r>
                </a:p>
              </p:txBody>
            </p:sp>
            <p:sp>
              <p:nvSpPr>
                <p:cNvPr id="1329" name="Rectangle 865">
                  <a:extLst>
                    <a:ext uri="{FF2B5EF4-FFF2-40B4-BE49-F238E27FC236}">
                      <a16:creationId xmlns:a16="http://schemas.microsoft.com/office/drawing/2014/main" id="{7CD475FD-B8F6-42AE-82F5-8D14D965E55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30" y="2862"/>
                  <a:ext cx="190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p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p"/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>
                    <a:spcBef>
                      <a:spcPct val="20000"/>
                    </a:spcBef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Font typeface="Wingdings" panose="05000000000000000000" pitchFamily="2" charset="2"/>
                    <a:buNone/>
                  </a:pPr>
                  <a:r>
                    <a:rPr lang="en-US" altLang="ko-KR" sz="900"/>
                    <a:t>q</a:t>
                  </a:r>
                </a:p>
              </p:txBody>
            </p:sp>
            <p:sp>
              <p:nvSpPr>
                <p:cNvPr id="1330" name="Rectangle 866">
                  <a:extLst>
                    <a:ext uri="{FF2B5EF4-FFF2-40B4-BE49-F238E27FC236}">
                      <a16:creationId xmlns:a16="http://schemas.microsoft.com/office/drawing/2014/main" id="{0A23DC6A-85B7-4DCF-B201-E9B21B73D40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39" y="2862"/>
                  <a:ext cx="191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p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p"/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>
                    <a:spcBef>
                      <a:spcPct val="20000"/>
                    </a:spcBef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Font typeface="Wingdings" panose="05000000000000000000" pitchFamily="2" charset="2"/>
                    <a:buNone/>
                  </a:pPr>
                  <a:r>
                    <a:rPr lang="en-US" altLang="ko-KR" sz="900"/>
                    <a:t>q</a:t>
                  </a:r>
                </a:p>
              </p:txBody>
            </p:sp>
            <p:sp>
              <p:nvSpPr>
                <p:cNvPr id="1331" name="Rectangle 867">
                  <a:extLst>
                    <a:ext uri="{FF2B5EF4-FFF2-40B4-BE49-F238E27FC236}">
                      <a16:creationId xmlns:a16="http://schemas.microsoft.com/office/drawing/2014/main" id="{BBCE7F74-9D05-4F06-8529-DDC39EA956D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849" y="2862"/>
                  <a:ext cx="190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p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p"/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>
                    <a:spcBef>
                      <a:spcPct val="20000"/>
                    </a:spcBef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Font typeface="Wingdings" panose="05000000000000000000" pitchFamily="2" charset="2"/>
                    <a:buNone/>
                  </a:pPr>
                  <a:r>
                    <a:rPr lang="en-US" altLang="ko-KR" sz="900"/>
                    <a:t>k</a:t>
                  </a:r>
                </a:p>
              </p:txBody>
            </p:sp>
            <p:sp>
              <p:nvSpPr>
                <p:cNvPr id="1332" name="Rectangle 868">
                  <a:extLst>
                    <a:ext uri="{FF2B5EF4-FFF2-40B4-BE49-F238E27FC236}">
                      <a16:creationId xmlns:a16="http://schemas.microsoft.com/office/drawing/2014/main" id="{359B98DD-75C9-4D70-A33F-A689A32B935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58" y="2862"/>
                  <a:ext cx="191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p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p"/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>
                    <a:spcBef>
                      <a:spcPct val="20000"/>
                    </a:spcBef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Font typeface="Wingdings" panose="05000000000000000000" pitchFamily="2" charset="2"/>
                    <a:buNone/>
                  </a:pPr>
                  <a:r>
                    <a:rPr lang="en-US" altLang="ko-KR" sz="900"/>
                    <a:t>z</a:t>
                  </a:r>
                </a:p>
              </p:txBody>
            </p:sp>
            <p:sp>
              <p:nvSpPr>
                <p:cNvPr id="1333" name="Rectangle 869">
                  <a:extLst>
                    <a:ext uri="{FF2B5EF4-FFF2-40B4-BE49-F238E27FC236}">
                      <a16:creationId xmlns:a16="http://schemas.microsoft.com/office/drawing/2014/main" id="{B4273775-5C7B-46F7-BBD8-5242E7C9FD2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468" y="2862"/>
                  <a:ext cx="190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p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p"/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>
                    <a:spcBef>
                      <a:spcPct val="20000"/>
                    </a:spcBef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Font typeface="Wingdings" panose="05000000000000000000" pitchFamily="2" charset="2"/>
                    <a:buNone/>
                  </a:pPr>
                  <a:r>
                    <a:rPr lang="en-US" altLang="ko-KR" sz="900"/>
                    <a:t>a</a:t>
                  </a:r>
                </a:p>
              </p:txBody>
            </p:sp>
            <p:sp>
              <p:nvSpPr>
                <p:cNvPr id="1334" name="Rectangle 870">
                  <a:extLst>
                    <a:ext uri="{FF2B5EF4-FFF2-40B4-BE49-F238E27FC236}">
                      <a16:creationId xmlns:a16="http://schemas.microsoft.com/office/drawing/2014/main" id="{6051CD12-EC12-4500-BD89-2F78E31A23B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77" y="2862"/>
                  <a:ext cx="191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p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p"/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>
                    <a:spcBef>
                      <a:spcPct val="20000"/>
                    </a:spcBef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Font typeface="Wingdings" panose="05000000000000000000" pitchFamily="2" charset="2"/>
                    <a:buNone/>
                  </a:pPr>
                  <a:r>
                    <a:rPr lang="en-US" altLang="ko-KR" sz="900"/>
                    <a:t>a</a:t>
                  </a:r>
                </a:p>
              </p:txBody>
            </p:sp>
            <p:sp>
              <p:nvSpPr>
                <p:cNvPr id="1335" name="Rectangle 871">
                  <a:extLst>
                    <a:ext uri="{FF2B5EF4-FFF2-40B4-BE49-F238E27FC236}">
                      <a16:creationId xmlns:a16="http://schemas.microsoft.com/office/drawing/2014/main" id="{6F62AE45-ECF2-40AB-B090-1F2548E53E9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87" y="2862"/>
                  <a:ext cx="190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p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p"/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>
                    <a:spcBef>
                      <a:spcPct val="20000"/>
                    </a:spcBef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Font typeface="Wingdings" panose="05000000000000000000" pitchFamily="2" charset="2"/>
                    <a:buNone/>
                  </a:pPr>
                  <a:r>
                    <a:rPr lang="en-US" altLang="ko-KR" sz="900"/>
                    <a:t>e</a:t>
                  </a:r>
                </a:p>
              </p:txBody>
            </p:sp>
            <p:sp>
              <p:nvSpPr>
                <p:cNvPr id="1336" name="Rectangle 872">
                  <a:extLst>
                    <a:ext uri="{FF2B5EF4-FFF2-40B4-BE49-F238E27FC236}">
                      <a16:creationId xmlns:a16="http://schemas.microsoft.com/office/drawing/2014/main" id="{9108449A-F642-4313-9A6A-287E9E1BBF2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896" y="2862"/>
                  <a:ext cx="191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p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p"/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>
                    <a:spcBef>
                      <a:spcPct val="20000"/>
                    </a:spcBef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Font typeface="Wingdings" panose="05000000000000000000" pitchFamily="2" charset="2"/>
                    <a:buNone/>
                  </a:pPr>
                  <a:r>
                    <a:rPr lang="en-US" altLang="ko-KR" sz="900"/>
                    <a:t>n</a:t>
                  </a:r>
                </a:p>
              </p:txBody>
            </p:sp>
            <p:sp>
              <p:nvSpPr>
                <p:cNvPr id="1337" name="Rectangle 873">
                  <a:extLst>
                    <a:ext uri="{FF2B5EF4-FFF2-40B4-BE49-F238E27FC236}">
                      <a16:creationId xmlns:a16="http://schemas.microsoft.com/office/drawing/2014/main" id="{04356A03-0409-4615-8A69-E7733730527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06" y="2862"/>
                  <a:ext cx="190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p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p"/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>
                    <a:spcBef>
                      <a:spcPct val="20000"/>
                    </a:spcBef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Font typeface="Wingdings" panose="05000000000000000000" pitchFamily="2" charset="2"/>
                    <a:buNone/>
                  </a:pPr>
                  <a:r>
                    <a:rPr lang="en-US" altLang="ko-KR" sz="900"/>
                    <a:t>m</a:t>
                  </a:r>
                </a:p>
              </p:txBody>
            </p:sp>
            <p:sp>
              <p:nvSpPr>
                <p:cNvPr id="1338" name="Rectangle 874">
                  <a:extLst>
                    <a:ext uri="{FF2B5EF4-FFF2-40B4-BE49-F238E27FC236}">
                      <a16:creationId xmlns:a16="http://schemas.microsoft.com/office/drawing/2014/main" id="{A96D41E8-A011-41EA-9C16-46C4A9A7B52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15" y="2862"/>
                  <a:ext cx="191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p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p"/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>
                    <a:spcBef>
                      <a:spcPct val="20000"/>
                    </a:spcBef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Font typeface="Wingdings" panose="05000000000000000000" pitchFamily="2" charset="2"/>
                    <a:buNone/>
                  </a:pPr>
                  <a:r>
                    <a:rPr lang="en-US" altLang="ko-KR" sz="900"/>
                    <a:t>w</a:t>
                  </a:r>
                </a:p>
              </p:txBody>
            </p:sp>
            <p:sp>
              <p:nvSpPr>
                <p:cNvPr id="1339" name="Rectangle 875">
                  <a:extLst>
                    <a:ext uri="{FF2B5EF4-FFF2-40B4-BE49-F238E27FC236}">
                      <a16:creationId xmlns:a16="http://schemas.microsoft.com/office/drawing/2014/main" id="{38437937-CA5F-4829-A513-5DF328D9B23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30" y="2728"/>
                  <a:ext cx="190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p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p"/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>
                    <a:spcBef>
                      <a:spcPct val="20000"/>
                    </a:spcBef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Font typeface="Wingdings" panose="05000000000000000000" pitchFamily="2" charset="2"/>
                    <a:buNone/>
                  </a:pPr>
                  <a:r>
                    <a:rPr lang="en-US" altLang="ko-KR" sz="900"/>
                    <a:t>r</a:t>
                  </a:r>
                </a:p>
              </p:txBody>
            </p:sp>
            <p:sp>
              <p:nvSpPr>
                <p:cNvPr id="1340" name="Rectangle 876">
                  <a:extLst>
                    <a:ext uri="{FF2B5EF4-FFF2-40B4-BE49-F238E27FC236}">
                      <a16:creationId xmlns:a16="http://schemas.microsoft.com/office/drawing/2014/main" id="{18AC040E-66E5-4437-8315-1EC24D45397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39" y="2728"/>
                  <a:ext cx="191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p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p"/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>
                    <a:spcBef>
                      <a:spcPct val="20000"/>
                    </a:spcBef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Font typeface="Wingdings" panose="05000000000000000000" pitchFamily="2" charset="2"/>
                    <a:buNone/>
                  </a:pPr>
                  <a:r>
                    <a:rPr lang="en-US" altLang="ko-KR" sz="900"/>
                    <a:t>r</a:t>
                  </a:r>
                </a:p>
              </p:txBody>
            </p:sp>
            <p:sp>
              <p:nvSpPr>
                <p:cNvPr id="1341" name="Rectangle 877">
                  <a:extLst>
                    <a:ext uri="{FF2B5EF4-FFF2-40B4-BE49-F238E27FC236}">
                      <a16:creationId xmlns:a16="http://schemas.microsoft.com/office/drawing/2014/main" id="{922C31C7-4A5B-4521-AE43-A63747E77CB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849" y="2728"/>
                  <a:ext cx="190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p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p"/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>
                    <a:spcBef>
                      <a:spcPct val="20000"/>
                    </a:spcBef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Font typeface="Wingdings" panose="05000000000000000000" pitchFamily="2" charset="2"/>
                    <a:buNone/>
                  </a:pPr>
                  <a:r>
                    <a:rPr lang="en-US" altLang="ko-KR" sz="900"/>
                    <a:t>l</a:t>
                  </a:r>
                </a:p>
              </p:txBody>
            </p:sp>
            <p:sp>
              <p:nvSpPr>
                <p:cNvPr id="1342" name="Rectangle 878">
                  <a:extLst>
                    <a:ext uri="{FF2B5EF4-FFF2-40B4-BE49-F238E27FC236}">
                      <a16:creationId xmlns:a16="http://schemas.microsoft.com/office/drawing/2014/main" id="{7A046651-1250-48AF-AFD2-A10AE559D01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58" y="2728"/>
                  <a:ext cx="191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p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p"/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>
                    <a:spcBef>
                      <a:spcPct val="20000"/>
                    </a:spcBef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Font typeface="Wingdings" panose="05000000000000000000" pitchFamily="2" charset="2"/>
                    <a:buNone/>
                  </a:pPr>
                  <a:r>
                    <a:rPr lang="en-US" altLang="ko-KR" sz="900"/>
                    <a:t>a</a:t>
                  </a:r>
                </a:p>
              </p:txBody>
            </p:sp>
            <p:sp>
              <p:nvSpPr>
                <p:cNvPr id="1343" name="Rectangle 879">
                  <a:extLst>
                    <a:ext uri="{FF2B5EF4-FFF2-40B4-BE49-F238E27FC236}">
                      <a16:creationId xmlns:a16="http://schemas.microsoft.com/office/drawing/2014/main" id="{48C4A2BA-32A6-480E-BB79-B290BDF5F5F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468" y="2728"/>
                  <a:ext cx="190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p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p"/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>
                    <a:spcBef>
                      <a:spcPct val="20000"/>
                    </a:spcBef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Font typeface="Wingdings" panose="05000000000000000000" pitchFamily="2" charset="2"/>
                    <a:buNone/>
                  </a:pPr>
                  <a:r>
                    <a:rPr lang="en-US" altLang="ko-KR" sz="900"/>
                    <a:t>b</a:t>
                  </a:r>
                </a:p>
              </p:txBody>
            </p:sp>
            <p:sp>
              <p:nvSpPr>
                <p:cNvPr id="1344" name="Rectangle 880">
                  <a:extLst>
                    <a:ext uri="{FF2B5EF4-FFF2-40B4-BE49-F238E27FC236}">
                      <a16:creationId xmlns:a16="http://schemas.microsoft.com/office/drawing/2014/main" id="{C41BF626-D481-4D2F-AD0E-ACC71667E25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77" y="2728"/>
                  <a:ext cx="191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p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p"/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>
                    <a:spcBef>
                      <a:spcPct val="20000"/>
                    </a:spcBef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Font typeface="Wingdings" panose="05000000000000000000" pitchFamily="2" charset="2"/>
                    <a:buNone/>
                  </a:pPr>
                  <a:r>
                    <a:rPr lang="en-US" altLang="ko-KR" sz="900"/>
                    <a:t>b</a:t>
                  </a:r>
                </a:p>
              </p:txBody>
            </p:sp>
            <p:sp>
              <p:nvSpPr>
                <p:cNvPr id="1345" name="Rectangle 881">
                  <a:extLst>
                    <a:ext uri="{FF2B5EF4-FFF2-40B4-BE49-F238E27FC236}">
                      <a16:creationId xmlns:a16="http://schemas.microsoft.com/office/drawing/2014/main" id="{79D95377-8ADC-4796-94D1-EEE005156FE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87" y="2728"/>
                  <a:ext cx="190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p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p"/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>
                    <a:spcBef>
                      <a:spcPct val="20000"/>
                    </a:spcBef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Font typeface="Wingdings" panose="05000000000000000000" pitchFamily="2" charset="2"/>
                    <a:buNone/>
                  </a:pPr>
                  <a:r>
                    <a:rPr lang="en-US" altLang="ko-KR" sz="900"/>
                    <a:t>f</a:t>
                  </a:r>
                </a:p>
              </p:txBody>
            </p:sp>
            <p:sp>
              <p:nvSpPr>
                <p:cNvPr id="1346" name="Rectangle 882">
                  <a:extLst>
                    <a:ext uri="{FF2B5EF4-FFF2-40B4-BE49-F238E27FC236}">
                      <a16:creationId xmlns:a16="http://schemas.microsoft.com/office/drawing/2014/main" id="{A4C97BD9-FEF2-4DA5-BD52-A39B59AE8A7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896" y="2728"/>
                  <a:ext cx="191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p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p"/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>
                    <a:spcBef>
                      <a:spcPct val="20000"/>
                    </a:spcBef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Font typeface="Wingdings" panose="05000000000000000000" pitchFamily="2" charset="2"/>
                    <a:buNone/>
                  </a:pPr>
                  <a:r>
                    <a:rPr lang="en-US" altLang="ko-KR" sz="900"/>
                    <a:t>o</a:t>
                  </a:r>
                </a:p>
              </p:txBody>
            </p:sp>
            <p:sp>
              <p:nvSpPr>
                <p:cNvPr id="1347" name="Rectangle 883">
                  <a:extLst>
                    <a:ext uri="{FF2B5EF4-FFF2-40B4-BE49-F238E27FC236}">
                      <a16:creationId xmlns:a16="http://schemas.microsoft.com/office/drawing/2014/main" id="{479C46F0-3287-48B4-AC9A-76712F5721F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06" y="2728"/>
                  <a:ext cx="190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p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p"/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>
                    <a:spcBef>
                      <a:spcPct val="20000"/>
                    </a:spcBef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Font typeface="Wingdings" panose="05000000000000000000" pitchFamily="2" charset="2"/>
                    <a:buNone/>
                  </a:pPr>
                  <a:r>
                    <a:rPr lang="en-US" altLang="ko-KR" sz="900"/>
                    <a:t>n</a:t>
                  </a:r>
                </a:p>
              </p:txBody>
            </p:sp>
            <p:sp>
              <p:nvSpPr>
                <p:cNvPr id="1348" name="Rectangle 884">
                  <a:extLst>
                    <a:ext uri="{FF2B5EF4-FFF2-40B4-BE49-F238E27FC236}">
                      <a16:creationId xmlns:a16="http://schemas.microsoft.com/office/drawing/2014/main" id="{1BEAC129-C520-488B-838C-A9DB95DA204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15" y="2728"/>
                  <a:ext cx="191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p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p"/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>
                    <a:spcBef>
                      <a:spcPct val="20000"/>
                    </a:spcBef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Font typeface="Wingdings" panose="05000000000000000000" pitchFamily="2" charset="2"/>
                    <a:buNone/>
                  </a:pPr>
                  <a:r>
                    <a:rPr lang="en-US" altLang="ko-KR" sz="900"/>
                    <a:t>x</a:t>
                  </a:r>
                </a:p>
              </p:txBody>
            </p:sp>
            <p:sp>
              <p:nvSpPr>
                <p:cNvPr id="1349" name="Line 885">
                  <a:extLst>
                    <a:ext uri="{FF2B5EF4-FFF2-40B4-BE49-F238E27FC236}">
                      <a16:creationId xmlns:a16="http://schemas.microsoft.com/office/drawing/2014/main" id="{1166F37E-26D1-4C58-BC14-76709D253DB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515" y="2728"/>
                  <a:ext cx="1905" cy="0"/>
                </a:xfrm>
                <a:prstGeom prst="line">
                  <a:avLst/>
                </a:prstGeom>
                <a:noFill/>
                <a:ln w="12700" cap="sq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350" name="Line 886">
                  <a:extLst>
                    <a:ext uri="{FF2B5EF4-FFF2-40B4-BE49-F238E27FC236}">
                      <a16:creationId xmlns:a16="http://schemas.microsoft.com/office/drawing/2014/main" id="{DC61364B-C7AE-4C33-8164-4BD1CC8BAAF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515" y="2862"/>
                  <a:ext cx="1905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351" name="Line 887">
                  <a:extLst>
                    <a:ext uri="{FF2B5EF4-FFF2-40B4-BE49-F238E27FC236}">
                      <a16:creationId xmlns:a16="http://schemas.microsoft.com/office/drawing/2014/main" id="{84C36941-7DAC-47E3-B120-A62EC4F9BEB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515" y="2996"/>
                  <a:ext cx="1905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352" name="Line 888">
                  <a:extLst>
                    <a:ext uri="{FF2B5EF4-FFF2-40B4-BE49-F238E27FC236}">
                      <a16:creationId xmlns:a16="http://schemas.microsoft.com/office/drawing/2014/main" id="{BEAB3542-D744-4B68-A15B-D34E3FCDC87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515" y="3144"/>
                  <a:ext cx="1905" cy="0"/>
                </a:xfrm>
                <a:prstGeom prst="line">
                  <a:avLst/>
                </a:prstGeom>
                <a:noFill/>
                <a:ln w="12700" cap="sq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353" name="Line 889">
                  <a:extLst>
                    <a:ext uri="{FF2B5EF4-FFF2-40B4-BE49-F238E27FC236}">
                      <a16:creationId xmlns:a16="http://schemas.microsoft.com/office/drawing/2014/main" id="{C18235EA-58AC-4B34-B762-7508AEE8BE0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515" y="2728"/>
                  <a:ext cx="0" cy="402"/>
                </a:xfrm>
                <a:prstGeom prst="line">
                  <a:avLst/>
                </a:prstGeom>
                <a:noFill/>
                <a:ln w="12700" cap="sq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354" name="Line 890">
                  <a:extLst>
                    <a:ext uri="{FF2B5EF4-FFF2-40B4-BE49-F238E27FC236}">
                      <a16:creationId xmlns:a16="http://schemas.microsoft.com/office/drawing/2014/main" id="{9F49FB03-35E9-473D-AC3A-DA91570261E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706" y="2728"/>
                  <a:ext cx="0" cy="402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355" name="Line 891">
                  <a:extLst>
                    <a:ext uri="{FF2B5EF4-FFF2-40B4-BE49-F238E27FC236}">
                      <a16:creationId xmlns:a16="http://schemas.microsoft.com/office/drawing/2014/main" id="{F51158E8-21A5-4A63-8F8D-F91F667E842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896" y="2728"/>
                  <a:ext cx="0" cy="402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356" name="Line 892">
                  <a:extLst>
                    <a:ext uri="{FF2B5EF4-FFF2-40B4-BE49-F238E27FC236}">
                      <a16:creationId xmlns:a16="http://schemas.microsoft.com/office/drawing/2014/main" id="{45F7213B-6C6E-4923-A52C-0365355DF45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087" y="2728"/>
                  <a:ext cx="0" cy="402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357" name="Line 893">
                  <a:extLst>
                    <a:ext uri="{FF2B5EF4-FFF2-40B4-BE49-F238E27FC236}">
                      <a16:creationId xmlns:a16="http://schemas.microsoft.com/office/drawing/2014/main" id="{9F78FAE3-D000-4494-86F0-4DF39C8BF15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277" y="2728"/>
                  <a:ext cx="0" cy="402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358" name="Line 894">
                  <a:extLst>
                    <a:ext uri="{FF2B5EF4-FFF2-40B4-BE49-F238E27FC236}">
                      <a16:creationId xmlns:a16="http://schemas.microsoft.com/office/drawing/2014/main" id="{C9DDA727-9716-46D7-AE33-B45453E3924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468" y="2728"/>
                  <a:ext cx="0" cy="402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359" name="Line 895">
                  <a:extLst>
                    <a:ext uri="{FF2B5EF4-FFF2-40B4-BE49-F238E27FC236}">
                      <a16:creationId xmlns:a16="http://schemas.microsoft.com/office/drawing/2014/main" id="{16916C1F-640F-4FC6-90F0-DA9EC288FE3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658" y="2728"/>
                  <a:ext cx="0" cy="402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360" name="Line 896">
                  <a:extLst>
                    <a:ext uri="{FF2B5EF4-FFF2-40B4-BE49-F238E27FC236}">
                      <a16:creationId xmlns:a16="http://schemas.microsoft.com/office/drawing/2014/main" id="{B85AED26-93F3-45A4-903D-2E3C261B413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849" y="2728"/>
                  <a:ext cx="0" cy="402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361" name="Line 897">
                  <a:extLst>
                    <a:ext uri="{FF2B5EF4-FFF2-40B4-BE49-F238E27FC236}">
                      <a16:creationId xmlns:a16="http://schemas.microsoft.com/office/drawing/2014/main" id="{E7080A2B-A9CC-4796-AB50-E8E4674365B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039" y="2728"/>
                  <a:ext cx="0" cy="402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362" name="Line 898">
                  <a:extLst>
                    <a:ext uri="{FF2B5EF4-FFF2-40B4-BE49-F238E27FC236}">
                      <a16:creationId xmlns:a16="http://schemas.microsoft.com/office/drawing/2014/main" id="{E1A12647-5A71-49EE-BA36-032661B148A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30" y="2728"/>
                  <a:ext cx="0" cy="402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363" name="Line 899">
                  <a:extLst>
                    <a:ext uri="{FF2B5EF4-FFF2-40B4-BE49-F238E27FC236}">
                      <a16:creationId xmlns:a16="http://schemas.microsoft.com/office/drawing/2014/main" id="{F9DF98D0-2A9C-4621-B224-87805E772F8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420" y="2728"/>
                  <a:ext cx="0" cy="402"/>
                </a:xfrm>
                <a:prstGeom prst="line">
                  <a:avLst/>
                </a:prstGeom>
                <a:noFill/>
                <a:ln w="12700" cap="sq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364" name="Rectangle 900">
                  <a:extLst>
                    <a:ext uri="{FF2B5EF4-FFF2-40B4-BE49-F238E27FC236}">
                      <a16:creationId xmlns:a16="http://schemas.microsoft.com/office/drawing/2014/main" id="{63B15219-156A-40E0-B94D-E7161529EA1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30" y="3273"/>
                  <a:ext cx="190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p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p"/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>
                    <a:spcBef>
                      <a:spcPct val="20000"/>
                    </a:spcBef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Font typeface="Wingdings" panose="05000000000000000000" pitchFamily="2" charset="2"/>
                    <a:buNone/>
                  </a:pPr>
                  <a:r>
                    <a:rPr lang="en-US" altLang="ko-KR" sz="900"/>
                    <a:t>n</a:t>
                  </a:r>
                </a:p>
              </p:txBody>
            </p:sp>
            <p:sp>
              <p:nvSpPr>
                <p:cNvPr id="1365" name="Rectangle 901">
                  <a:extLst>
                    <a:ext uri="{FF2B5EF4-FFF2-40B4-BE49-F238E27FC236}">
                      <a16:creationId xmlns:a16="http://schemas.microsoft.com/office/drawing/2014/main" id="{F715F8E6-AA52-46CC-9DDF-892218F9520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39" y="3273"/>
                  <a:ext cx="191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p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p"/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>
                    <a:spcBef>
                      <a:spcPct val="20000"/>
                    </a:spcBef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Font typeface="Wingdings" panose="05000000000000000000" pitchFamily="2" charset="2"/>
                    <a:buNone/>
                  </a:pPr>
                  <a:r>
                    <a:rPr lang="en-US" altLang="ko-KR" sz="900"/>
                    <a:t>n</a:t>
                  </a:r>
                </a:p>
              </p:txBody>
            </p:sp>
            <p:sp>
              <p:nvSpPr>
                <p:cNvPr id="1366" name="Rectangle 902">
                  <a:extLst>
                    <a:ext uri="{FF2B5EF4-FFF2-40B4-BE49-F238E27FC236}">
                      <a16:creationId xmlns:a16="http://schemas.microsoft.com/office/drawing/2014/main" id="{EA5E50D4-36B7-448D-8BC6-6786446B0BA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849" y="3273"/>
                  <a:ext cx="190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p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p"/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>
                    <a:spcBef>
                      <a:spcPct val="20000"/>
                    </a:spcBef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Font typeface="Wingdings" panose="05000000000000000000" pitchFamily="2" charset="2"/>
                    <a:buNone/>
                  </a:pPr>
                  <a:r>
                    <a:rPr lang="en-US" altLang="ko-KR" sz="900"/>
                    <a:t>h</a:t>
                  </a:r>
                </a:p>
              </p:txBody>
            </p:sp>
            <p:sp>
              <p:nvSpPr>
                <p:cNvPr id="1367" name="Rectangle 903">
                  <a:extLst>
                    <a:ext uri="{FF2B5EF4-FFF2-40B4-BE49-F238E27FC236}">
                      <a16:creationId xmlns:a16="http://schemas.microsoft.com/office/drawing/2014/main" id="{F3A0B548-0BE9-4A6D-9DCF-2A8FEFB3802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58" y="3273"/>
                  <a:ext cx="191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p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p"/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>
                    <a:spcBef>
                      <a:spcPct val="20000"/>
                    </a:spcBef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Font typeface="Wingdings" panose="05000000000000000000" pitchFamily="2" charset="2"/>
                    <a:buNone/>
                  </a:pPr>
                  <a:r>
                    <a:rPr lang="en-US" altLang="ko-KR" sz="900"/>
                    <a:t>w</a:t>
                  </a:r>
                </a:p>
              </p:txBody>
            </p:sp>
            <p:sp>
              <p:nvSpPr>
                <p:cNvPr id="1368" name="Rectangle 904">
                  <a:extLst>
                    <a:ext uri="{FF2B5EF4-FFF2-40B4-BE49-F238E27FC236}">
                      <a16:creationId xmlns:a16="http://schemas.microsoft.com/office/drawing/2014/main" id="{479CEE84-C04A-4BA7-AD01-4DA7746629F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468" y="3273"/>
                  <a:ext cx="190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p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p"/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>
                    <a:spcBef>
                      <a:spcPct val="20000"/>
                    </a:spcBef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Font typeface="Wingdings" panose="05000000000000000000" pitchFamily="2" charset="2"/>
                    <a:buNone/>
                  </a:pPr>
                  <a:r>
                    <a:rPr lang="en-US" altLang="ko-KR" sz="900"/>
                    <a:t>x</a:t>
                  </a:r>
                </a:p>
              </p:txBody>
            </p:sp>
            <p:sp>
              <p:nvSpPr>
                <p:cNvPr id="1369" name="Rectangle 905">
                  <a:extLst>
                    <a:ext uri="{FF2B5EF4-FFF2-40B4-BE49-F238E27FC236}">
                      <a16:creationId xmlns:a16="http://schemas.microsoft.com/office/drawing/2014/main" id="{98AB82B0-8B46-45FC-92E2-FAEDF516F84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77" y="3273"/>
                  <a:ext cx="191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p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p"/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>
                    <a:spcBef>
                      <a:spcPct val="20000"/>
                    </a:spcBef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Font typeface="Wingdings" panose="05000000000000000000" pitchFamily="2" charset="2"/>
                    <a:buNone/>
                  </a:pPr>
                  <a:r>
                    <a:rPr lang="en-US" altLang="ko-KR" sz="900"/>
                    <a:t>x</a:t>
                  </a:r>
                </a:p>
              </p:txBody>
            </p:sp>
            <p:sp>
              <p:nvSpPr>
                <p:cNvPr id="1370" name="Rectangle 906">
                  <a:extLst>
                    <a:ext uri="{FF2B5EF4-FFF2-40B4-BE49-F238E27FC236}">
                      <a16:creationId xmlns:a16="http://schemas.microsoft.com/office/drawing/2014/main" id="{438BC623-6782-4175-A801-A2E27565B66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87" y="3273"/>
                  <a:ext cx="190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p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p"/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>
                    <a:spcBef>
                      <a:spcPct val="20000"/>
                    </a:spcBef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Font typeface="Wingdings" panose="05000000000000000000" pitchFamily="2" charset="2"/>
                    <a:buNone/>
                  </a:pPr>
                  <a:r>
                    <a:rPr lang="en-US" altLang="ko-KR" sz="900"/>
                    <a:t>b</a:t>
                  </a:r>
                </a:p>
              </p:txBody>
            </p:sp>
            <p:sp>
              <p:nvSpPr>
                <p:cNvPr id="1371" name="Rectangle 907">
                  <a:extLst>
                    <a:ext uri="{FF2B5EF4-FFF2-40B4-BE49-F238E27FC236}">
                      <a16:creationId xmlns:a16="http://schemas.microsoft.com/office/drawing/2014/main" id="{EE69F841-D58D-4437-8225-8D25B539BF4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896" y="3273"/>
                  <a:ext cx="191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p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p"/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>
                    <a:spcBef>
                      <a:spcPct val="20000"/>
                    </a:spcBef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Font typeface="Wingdings" panose="05000000000000000000" pitchFamily="2" charset="2"/>
                    <a:buNone/>
                  </a:pPr>
                  <a:r>
                    <a:rPr lang="en-US" altLang="ko-KR" sz="900"/>
                    <a:t>k</a:t>
                  </a:r>
                </a:p>
              </p:txBody>
            </p:sp>
            <p:sp>
              <p:nvSpPr>
                <p:cNvPr id="1372" name="Rectangle 908">
                  <a:extLst>
                    <a:ext uri="{FF2B5EF4-FFF2-40B4-BE49-F238E27FC236}">
                      <a16:creationId xmlns:a16="http://schemas.microsoft.com/office/drawing/2014/main" id="{F8F0DAFD-A4F0-4DAB-97B2-5F4484E2796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06" y="3273"/>
                  <a:ext cx="190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p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p"/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>
                    <a:spcBef>
                      <a:spcPct val="20000"/>
                    </a:spcBef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Font typeface="Wingdings" panose="05000000000000000000" pitchFamily="2" charset="2"/>
                    <a:buNone/>
                  </a:pPr>
                  <a:r>
                    <a:rPr lang="en-US" altLang="ko-KR" sz="900"/>
                    <a:t>j</a:t>
                  </a:r>
                </a:p>
              </p:txBody>
            </p:sp>
            <p:sp>
              <p:nvSpPr>
                <p:cNvPr id="1373" name="Rectangle 909">
                  <a:extLst>
                    <a:ext uri="{FF2B5EF4-FFF2-40B4-BE49-F238E27FC236}">
                      <a16:creationId xmlns:a16="http://schemas.microsoft.com/office/drawing/2014/main" id="{11F85FF8-990B-4043-86C2-8F8ADA7A52D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15" y="3273"/>
                  <a:ext cx="191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p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p"/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>
                    <a:spcBef>
                      <a:spcPct val="20000"/>
                    </a:spcBef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Font typeface="Wingdings" panose="05000000000000000000" pitchFamily="2" charset="2"/>
                    <a:buNone/>
                  </a:pPr>
                  <a:r>
                    <a:rPr lang="en-US" altLang="ko-KR" sz="900"/>
                    <a:t>t</a:t>
                  </a:r>
                </a:p>
              </p:txBody>
            </p:sp>
            <p:sp>
              <p:nvSpPr>
                <p:cNvPr id="1374" name="Rectangle 910">
                  <a:extLst>
                    <a:ext uri="{FF2B5EF4-FFF2-40B4-BE49-F238E27FC236}">
                      <a16:creationId xmlns:a16="http://schemas.microsoft.com/office/drawing/2014/main" id="{178A1C87-F6A6-4FF2-B272-CC7C648FEB9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30" y="3139"/>
                  <a:ext cx="190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p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p"/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>
                    <a:spcBef>
                      <a:spcPct val="20000"/>
                    </a:spcBef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Font typeface="Wingdings" panose="05000000000000000000" pitchFamily="2" charset="2"/>
                    <a:buNone/>
                  </a:pPr>
                  <a:r>
                    <a:rPr lang="en-US" altLang="ko-KR" sz="900"/>
                    <a:t>o</a:t>
                  </a:r>
                </a:p>
              </p:txBody>
            </p:sp>
            <p:sp>
              <p:nvSpPr>
                <p:cNvPr id="1375" name="Rectangle 911">
                  <a:extLst>
                    <a:ext uri="{FF2B5EF4-FFF2-40B4-BE49-F238E27FC236}">
                      <a16:creationId xmlns:a16="http://schemas.microsoft.com/office/drawing/2014/main" id="{90549B33-0B06-4BED-A1A3-B5FF7D9A169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39" y="3139"/>
                  <a:ext cx="191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p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p"/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>
                    <a:spcBef>
                      <a:spcPct val="20000"/>
                    </a:spcBef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Font typeface="Wingdings" panose="05000000000000000000" pitchFamily="2" charset="2"/>
                    <a:buNone/>
                  </a:pPr>
                  <a:r>
                    <a:rPr lang="en-US" altLang="ko-KR" sz="900"/>
                    <a:t>o</a:t>
                  </a:r>
                </a:p>
              </p:txBody>
            </p:sp>
            <p:sp>
              <p:nvSpPr>
                <p:cNvPr id="1376" name="Rectangle 912">
                  <a:extLst>
                    <a:ext uri="{FF2B5EF4-FFF2-40B4-BE49-F238E27FC236}">
                      <a16:creationId xmlns:a16="http://schemas.microsoft.com/office/drawing/2014/main" id="{76C57DCE-3450-4A91-BC1E-B743115E943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849" y="3139"/>
                  <a:ext cx="190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p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p"/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>
                    <a:spcBef>
                      <a:spcPct val="20000"/>
                    </a:spcBef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Font typeface="Wingdings" panose="05000000000000000000" pitchFamily="2" charset="2"/>
                    <a:buNone/>
                  </a:pPr>
                  <a:r>
                    <a:rPr lang="en-US" altLang="ko-KR" sz="900"/>
                    <a:t>i</a:t>
                  </a:r>
                </a:p>
              </p:txBody>
            </p:sp>
            <p:sp>
              <p:nvSpPr>
                <p:cNvPr id="1377" name="Rectangle 913">
                  <a:extLst>
                    <a:ext uri="{FF2B5EF4-FFF2-40B4-BE49-F238E27FC236}">
                      <a16:creationId xmlns:a16="http://schemas.microsoft.com/office/drawing/2014/main" id="{5485B31F-8E93-4365-86AB-C7EDC16D5B1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58" y="3139"/>
                  <a:ext cx="191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p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p"/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>
                    <a:spcBef>
                      <a:spcPct val="20000"/>
                    </a:spcBef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Font typeface="Wingdings" panose="05000000000000000000" pitchFamily="2" charset="2"/>
                    <a:buNone/>
                  </a:pPr>
                  <a:r>
                    <a:rPr lang="en-US" altLang="ko-KR" sz="900"/>
                    <a:t>x</a:t>
                  </a:r>
                </a:p>
              </p:txBody>
            </p:sp>
            <p:sp>
              <p:nvSpPr>
                <p:cNvPr id="1378" name="Rectangle 914">
                  <a:extLst>
                    <a:ext uri="{FF2B5EF4-FFF2-40B4-BE49-F238E27FC236}">
                      <a16:creationId xmlns:a16="http://schemas.microsoft.com/office/drawing/2014/main" id="{1BAD180C-B2A0-4AAA-9050-694D88A5B8F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468" y="3139"/>
                  <a:ext cx="190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p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p"/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>
                    <a:spcBef>
                      <a:spcPct val="20000"/>
                    </a:spcBef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Font typeface="Wingdings" panose="05000000000000000000" pitchFamily="2" charset="2"/>
                    <a:buNone/>
                  </a:pPr>
                  <a:r>
                    <a:rPr lang="en-US" altLang="ko-KR" sz="900"/>
                    <a:t>y</a:t>
                  </a:r>
                </a:p>
              </p:txBody>
            </p:sp>
            <p:sp>
              <p:nvSpPr>
                <p:cNvPr id="1379" name="Rectangle 915">
                  <a:extLst>
                    <a:ext uri="{FF2B5EF4-FFF2-40B4-BE49-F238E27FC236}">
                      <a16:creationId xmlns:a16="http://schemas.microsoft.com/office/drawing/2014/main" id="{BF0D0C83-9FF3-48E4-8967-C769F634E9F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77" y="3139"/>
                  <a:ext cx="191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p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p"/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>
                    <a:spcBef>
                      <a:spcPct val="20000"/>
                    </a:spcBef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Font typeface="Wingdings" panose="05000000000000000000" pitchFamily="2" charset="2"/>
                    <a:buNone/>
                  </a:pPr>
                  <a:r>
                    <a:rPr lang="en-US" altLang="ko-KR" sz="900"/>
                    <a:t>y</a:t>
                  </a:r>
                </a:p>
              </p:txBody>
            </p:sp>
            <p:sp>
              <p:nvSpPr>
                <p:cNvPr id="1380" name="Rectangle 916">
                  <a:extLst>
                    <a:ext uri="{FF2B5EF4-FFF2-40B4-BE49-F238E27FC236}">
                      <a16:creationId xmlns:a16="http://schemas.microsoft.com/office/drawing/2014/main" id="{E2AC51F5-B877-4B0B-A1B7-3C0C09715B0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87" y="3139"/>
                  <a:ext cx="190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p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p"/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>
                    <a:spcBef>
                      <a:spcPct val="20000"/>
                    </a:spcBef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Font typeface="Wingdings" panose="05000000000000000000" pitchFamily="2" charset="2"/>
                    <a:buNone/>
                  </a:pPr>
                  <a:r>
                    <a:rPr lang="en-US" altLang="ko-KR" sz="900"/>
                    <a:t>c</a:t>
                  </a:r>
                </a:p>
              </p:txBody>
            </p:sp>
            <p:sp>
              <p:nvSpPr>
                <p:cNvPr id="1381" name="Rectangle 917">
                  <a:extLst>
                    <a:ext uri="{FF2B5EF4-FFF2-40B4-BE49-F238E27FC236}">
                      <a16:creationId xmlns:a16="http://schemas.microsoft.com/office/drawing/2014/main" id="{2E0A42BE-45B0-4E49-9744-19428008A5F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896" y="3139"/>
                  <a:ext cx="191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p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p"/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>
                    <a:spcBef>
                      <a:spcPct val="20000"/>
                    </a:spcBef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Font typeface="Wingdings" panose="05000000000000000000" pitchFamily="2" charset="2"/>
                    <a:buNone/>
                  </a:pPr>
                  <a:r>
                    <a:rPr lang="en-US" altLang="ko-KR" sz="900"/>
                    <a:t>l</a:t>
                  </a:r>
                </a:p>
              </p:txBody>
            </p:sp>
            <p:sp>
              <p:nvSpPr>
                <p:cNvPr id="1382" name="Rectangle 918">
                  <a:extLst>
                    <a:ext uri="{FF2B5EF4-FFF2-40B4-BE49-F238E27FC236}">
                      <a16:creationId xmlns:a16="http://schemas.microsoft.com/office/drawing/2014/main" id="{078F8674-F754-4FC8-A616-BCA18F431B7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06" y="3139"/>
                  <a:ext cx="190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p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p"/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>
                    <a:spcBef>
                      <a:spcPct val="20000"/>
                    </a:spcBef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Font typeface="Wingdings" panose="05000000000000000000" pitchFamily="2" charset="2"/>
                    <a:buNone/>
                  </a:pPr>
                  <a:r>
                    <a:rPr lang="en-US" altLang="ko-KR" sz="900"/>
                    <a:t>k</a:t>
                  </a:r>
                </a:p>
              </p:txBody>
            </p:sp>
            <p:sp>
              <p:nvSpPr>
                <p:cNvPr id="1383" name="Rectangle 919">
                  <a:extLst>
                    <a:ext uri="{FF2B5EF4-FFF2-40B4-BE49-F238E27FC236}">
                      <a16:creationId xmlns:a16="http://schemas.microsoft.com/office/drawing/2014/main" id="{66FD5667-A26B-43E3-9AE7-FA87B1182B8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15" y="3139"/>
                  <a:ext cx="191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p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p"/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>
                    <a:spcBef>
                      <a:spcPct val="20000"/>
                    </a:spcBef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Font typeface="Wingdings" panose="05000000000000000000" pitchFamily="2" charset="2"/>
                    <a:buNone/>
                  </a:pPr>
                  <a:r>
                    <a:rPr lang="en-US" altLang="ko-KR" sz="900"/>
                    <a:t>u</a:t>
                  </a:r>
                </a:p>
              </p:txBody>
            </p:sp>
            <p:sp>
              <p:nvSpPr>
                <p:cNvPr id="1384" name="Line 920">
                  <a:extLst>
                    <a:ext uri="{FF2B5EF4-FFF2-40B4-BE49-F238E27FC236}">
                      <a16:creationId xmlns:a16="http://schemas.microsoft.com/office/drawing/2014/main" id="{6D7BCB31-2294-442D-B6B8-3BAE75985D6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515" y="3273"/>
                  <a:ext cx="1905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385" name="Line 921">
                  <a:extLst>
                    <a:ext uri="{FF2B5EF4-FFF2-40B4-BE49-F238E27FC236}">
                      <a16:creationId xmlns:a16="http://schemas.microsoft.com/office/drawing/2014/main" id="{D8B147B2-F043-4754-81B7-F989A0EC482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515" y="3407"/>
                  <a:ext cx="1905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1154" name="Line 922">
                <a:extLst>
                  <a:ext uri="{FF2B5EF4-FFF2-40B4-BE49-F238E27FC236}">
                    <a16:creationId xmlns:a16="http://schemas.microsoft.com/office/drawing/2014/main" id="{23ACE155-D3E7-4664-B5BE-B93915CA2E6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15" y="3558"/>
                <a:ext cx="1905" cy="0"/>
              </a:xfrm>
              <a:prstGeom prst="line">
                <a:avLst/>
              </a:prstGeom>
              <a:noFill/>
              <a:ln w="12700" cap="sq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155" name="Line 923">
                <a:extLst>
                  <a:ext uri="{FF2B5EF4-FFF2-40B4-BE49-F238E27FC236}">
                    <a16:creationId xmlns:a16="http://schemas.microsoft.com/office/drawing/2014/main" id="{0881B8FB-8350-4ED3-A0DD-EFD2B462313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15" y="3139"/>
                <a:ext cx="0" cy="402"/>
              </a:xfrm>
              <a:prstGeom prst="line">
                <a:avLst/>
              </a:prstGeom>
              <a:noFill/>
              <a:ln w="12700" cap="sq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156" name="Line 924">
                <a:extLst>
                  <a:ext uri="{FF2B5EF4-FFF2-40B4-BE49-F238E27FC236}">
                    <a16:creationId xmlns:a16="http://schemas.microsoft.com/office/drawing/2014/main" id="{835AA279-C028-495A-B8AA-6F74998F8E1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06" y="3139"/>
                <a:ext cx="0" cy="40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157" name="Line 925">
                <a:extLst>
                  <a:ext uri="{FF2B5EF4-FFF2-40B4-BE49-F238E27FC236}">
                    <a16:creationId xmlns:a16="http://schemas.microsoft.com/office/drawing/2014/main" id="{3F43B6BD-2CD0-419F-AAF6-801A8AE0257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96" y="3139"/>
                <a:ext cx="0" cy="40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158" name="Line 926">
                <a:extLst>
                  <a:ext uri="{FF2B5EF4-FFF2-40B4-BE49-F238E27FC236}">
                    <a16:creationId xmlns:a16="http://schemas.microsoft.com/office/drawing/2014/main" id="{B03FE779-64EB-43D0-BA98-180BB5DEA5E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87" y="3139"/>
                <a:ext cx="0" cy="40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159" name="Line 927">
                <a:extLst>
                  <a:ext uri="{FF2B5EF4-FFF2-40B4-BE49-F238E27FC236}">
                    <a16:creationId xmlns:a16="http://schemas.microsoft.com/office/drawing/2014/main" id="{8705B20D-81F9-449D-98D5-3260E9E30FA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77" y="3139"/>
                <a:ext cx="0" cy="40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160" name="Line 928">
                <a:extLst>
                  <a:ext uri="{FF2B5EF4-FFF2-40B4-BE49-F238E27FC236}">
                    <a16:creationId xmlns:a16="http://schemas.microsoft.com/office/drawing/2014/main" id="{F1A5F13A-734B-4382-B42C-7D657ED59FC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68" y="3139"/>
                <a:ext cx="0" cy="40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161" name="Line 929">
                <a:extLst>
                  <a:ext uri="{FF2B5EF4-FFF2-40B4-BE49-F238E27FC236}">
                    <a16:creationId xmlns:a16="http://schemas.microsoft.com/office/drawing/2014/main" id="{A52E775A-8ED4-4BD9-8930-A02DB0D8EF6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58" y="3139"/>
                <a:ext cx="0" cy="40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162" name="Line 930">
                <a:extLst>
                  <a:ext uri="{FF2B5EF4-FFF2-40B4-BE49-F238E27FC236}">
                    <a16:creationId xmlns:a16="http://schemas.microsoft.com/office/drawing/2014/main" id="{40ADC43D-9E62-4735-8757-E9148F7EB1D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49" y="3139"/>
                <a:ext cx="0" cy="40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163" name="Line 931">
                <a:extLst>
                  <a:ext uri="{FF2B5EF4-FFF2-40B4-BE49-F238E27FC236}">
                    <a16:creationId xmlns:a16="http://schemas.microsoft.com/office/drawing/2014/main" id="{02668255-E009-41C8-B6B6-780215E8D2F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039" y="3139"/>
                <a:ext cx="0" cy="40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164" name="Line 932">
                <a:extLst>
                  <a:ext uri="{FF2B5EF4-FFF2-40B4-BE49-F238E27FC236}">
                    <a16:creationId xmlns:a16="http://schemas.microsoft.com/office/drawing/2014/main" id="{16A71454-0B61-40B2-B38C-0D5E5170409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230" y="3139"/>
                <a:ext cx="0" cy="40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165" name="Line 933">
                <a:extLst>
                  <a:ext uri="{FF2B5EF4-FFF2-40B4-BE49-F238E27FC236}">
                    <a16:creationId xmlns:a16="http://schemas.microsoft.com/office/drawing/2014/main" id="{25ED27FC-0231-46A4-8F56-3CCA9D9026F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420" y="3139"/>
                <a:ext cx="0" cy="402"/>
              </a:xfrm>
              <a:prstGeom prst="line">
                <a:avLst/>
              </a:prstGeom>
              <a:noFill/>
              <a:ln w="12700" cap="sq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166" name="Rectangle 934">
                <a:extLst>
                  <a:ext uri="{FF2B5EF4-FFF2-40B4-BE49-F238E27FC236}">
                    <a16:creationId xmlns:a16="http://schemas.microsoft.com/office/drawing/2014/main" id="{B2740F24-E48D-4D50-B165-8007EBAAC1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30" y="3826"/>
                <a:ext cx="190" cy="13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p"/>
                  <a:defRPr kumimoji="1" sz="24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>
                  <a:spcBef>
                    <a:spcPct val="20000"/>
                  </a:spcBef>
                  <a:buClr>
                    <a:schemeClr val="tx2"/>
                  </a:buClr>
                  <a:buSzPct val="75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p"/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kumimoji="1" sz="16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>
                  <a:spcBef>
                    <a:spcPct val="20000"/>
                  </a:spcBef>
                  <a:buClr>
                    <a:schemeClr val="tx2"/>
                  </a:buClr>
                  <a:buSzPct val="80000"/>
                  <a:buFont typeface="Wingdings" panose="05000000000000000000" pitchFamily="2" charset="2"/>
                  <a:buChar char="§"/>
                  <a:defRPr kumimoji="1" sz="16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0000"/>
                  <a:buFont typeface="Wingdings" panose="05000000000000000000" pitchFamily="2" charset="2"/>
                  <a:buChar char="§"/>
                  <a:defRPr kumimoji="1" sz="16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0000"/>
                  <a:buFont typeface="Wingdings" panose="05000000000000000000" pitchFamily="2" charset="2"/>
                  <a:buChar char="§"/>
                  <a:defRPr kumimoji="1" sz="16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0000"/>
                  <a:buFont typeface="Wingdings" panose="05000000000000000000" pitchFamily="2" charset="2"/>
                  <a:buChar char="§"/>
                  <a:defRPr kumimoji="1" sz="16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0000"/>
                  <a:buFont typeface="Wingdings" panose="05000000000000000000" pitchFamily="2" charset="2"/>
                  <a:buChar char="§"/>
                  <a:defRPr kumimoji="1" sz="16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>
                  <a:buFont typeface="Wingdings" panose="05000000000000000000" pitchFamily="2" charset="2"/>
                  <a:buNone/>
                </a:pPr>
                <a:r>
                  <a:rPr lang="en-US" altLang="ko-KR" sz="900"/>
                  <a:t>j</a:t>
                </a:r>
              </a:p>
            </p:txBody>
          </p:sp>
          <p:sp>
            <p:nvSpPr>
              <p:cNvPr id="1167" name="Rectangle 935">
                <a:extLst>
                  <a:ext uri="{FF2B5EF4-FFF2-40B4-BE49-F238E27FC236}">
                    <a16:creationId xmlns:a16="http://schemas.microsoft.com/office/drawing/2014/main" id="{043A54AA-A3EB-41E9-9B92-BB81D1079F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39" y="3826"/>
                <a:ext cx="191" cy="13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p"/>
                  <a:defRPr kumimoji="1" sz="24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>
                  <a:spcBef>
                    <a:spcPct val="20000"/>
                  </a:spcBef>
                  <a:buClr>
                    <a:schemeClr val="tx2"/>
                  </a:buClr>
                  <a:buSzPct val="75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p"/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kumimoji="1" sz="16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>
                  <a:spcBef>
                    <a:spcPct val="20000"/>
                  </a:spcBef>
                  <a:buClr>
                    <a:schemeClr val="tx2"/>
                  </a:buClr>
                  <a:buSzPct val="80000"/>
                  <a:buFont typeface="Wingdings" panose="05000000000000000000" pitchFamily="2" charset="2"/>
                  <a:buChar char="§"/>
                  <a:defRPr kumimoji="1" sz="16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0000"/>
                  <a:buFont typeface="Wingdings" panose="05000000000000000000" pitchFamily="2" charset="2"/>
                  <a:buChar char="§"/>
                  <a:defRPr kumimoji="1" sz="16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0000"/>
                  <a:buFont typeface="Wingdings" panose="05000000000000000000" pitchFamily="2" charset="2"/>
                  <a:buChar char="§"/>
                  <a:defRPr kumimoji="1" sz="16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0000"/>
                  <a:buFont typeface="Wingdings" panose="05000000000000000000" pitchFamily="2" charset="2"/>
                  <a:buChar char="§"/>
                  <a:defRPr kumimoji="1" sz="16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0000"/>
                  <a:buFont typeface="Wingdings" panose="05000000000000000000" pitchFamily="2" charset="2"/>
                  <a:buChar char="§"/>
                  <a:defRPr kumimoji="1" sz="16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>
                  <a:buFont typeface="Wingdings" panose="05000000000000000000" pitchFamily="2" charset="2"/>
                  <a:buNone/>
                </a:pPr>
                <a:r>
                  <a:rPr lang="en-US" altLang="ko-KR" sz="900"/>
                  <a:t>j</a:t>
                </a:r>
              </a:p>
            </p:txBody>
          </p:sp>
          <p:sp>
            <p:nvSpPr>
              <p:cNvPr id="1168" name="Rectangle 936">
                <a:extLst>
                  <a:ext uri="{FF2B5EF4-FFF2-40B4-BE49-F238E27FC236}">
                    <a16:creationId xmlns:a16="http://schemas.microsoft.com/office/drawing/2014/main" id="{2A7D2C38-B106-4894-8F86-E07A9F656E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49" y="3826"/>
                <a:ext cx="190" cy="13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p"/>
                  <a:defRPr kumimoji="1" sz="24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>
                  <a:spcBef>
                    <a:spcPct val="20000"/>
                  </a:spcBef>
                  <a:buClr>
                    <a:schemeClr val="tx2"/>
                  </a:buClr>
                  <a:buSzPct val="75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p"/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kumimoji="1" sz="16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>
                  <a:spcBef>
                    <a:spcPct val="20000"/>
                  </a:spcBef>
                  <a:buClr>
                    <a:schemeClr val="tx2"/>
                  </a:buClr>
                  <a:buSzPct val="80000"/>
                  <a:buFont typeface="Wingdings" panose="05000000000000000000" pitchFamily="2" charset="2"/>
                  <a:buChar char="§"/>
                  <a:defRPr kumimoji="1" sz="16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0000"/>
                  <a:buFont typeface="Wingdings" panose="05000000000000000000" pitchFamily="2" charset="2"/>
                  <a:buChar char="§"/>
                  <a:defRPr kumimoji="1" sz="16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0000"/>
                  <a:buFont typeface="Wingdings" panose="05000000000000000000" pitchFamily="2" charset="2"/>
                  <a:buChar char="§"/>
                  <a:defRPr kumimoji="1" sz="16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0000"/>
                  <a:buFont typeface="Wingdings" panose="05000000000000000000" pitchFamily="2" charset="2"/>
                  <a:buChar char="§"/>
                  <a:defRPr kumimoji="1" sz="16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0000"/>
                  <a:buFont typeface="Wingdings" panose="05000000000000000000" pitchFamily="2" charset="2"/>
                  <a:buChar char="§"/>
                  <a:defRPr kumimoji="1" sz="16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>
                  <a:buFont typeface="Wingdings" panose="05000000000000000000" pitchFamily="2" charset="2"/>
                  <a:buNone/>
                </a:pPr>
                <a:r>
                  <a:rPr lang="en-US" altLang="ko-KR" sz="900"/>
                  <a:t>d</a:t>
                </a:r>
              </a:p>
            </p:txBody>
          </p:sp>
          <p:sp>
            <p:nvSpPr>
              <p:cNvPr id="1169" name="Rectangle 937">
                <a:extLst>
                  <a:ext uri="{FF2B5EF4-FFF2-40B4-BE49-F238E27FC236}">
                    <a16:creationId xmlns:a16="http://schemas.microsoft.com/office/drawing/2014/main" id="{34CDCEF5-2F51-423E-AC01-3A1C0AD3D7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8" y="3826"/>
                <a:ext cx="191" cy="13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p"/>
                  <a:defRPr kumimoji="1" sz="24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>
                  <a:spcBef>
                    <a:spcPct val="20000"/>
                  </a:spcBef>
                  <a:buClr>
                    <a:schemeClr val="tx2"/>
                  </a:buClr>
                  <a:buSzPct val="75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p"/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kumimoji="1" sz="16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>
                  <a:spcBef>
                    <a:spcPct val="20000"/>
                  </a:spcBef>
                  <a:buClr>
                    <a:schemeClr val="tx2"/>
                  </a:buClr>
                  <a:buSzPct val="80000"/>
                  <a:buFont typeface="Wingdings" panose="05000000000000000000" pitchFamily="2" charset="2"/>
                  <a:buChar char="§"/>
                  <a:defRPr kumimoji="1" sz="16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0000"/>
                  <a:buFont typeface="Wingdings" panose="05000000000000000000" pitchFamily="2" charset="2"/>
                  <a:buChar char="§"/>
                  <a:defRPr kumimoji="1" sz="16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0000"/>
                  <a:buFont typeface="Wingdings" panose="05000000000000000000" pitchFamily="2" charset="2"/>
                  <a:buChar char="§"/>
                  <a:defRPr kumimoji="1" sz="16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0000"/>
                  <a:buFont typeface="Wingdings" panose="05000000000000000000" pitchFamily="2" charset="2"/>
                  <a:buChar char="§"/>
                  <a:defRPr kumimoji="1" sz="16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0000"/>
                  <a:buFont typeface="Wingdings" panose="05000000000000000000" pitchFamily="2" charset="2"/>
                  <a:buChar char="§"/>
                  <a:defRPr kumimoji="1" sz="16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>
                  <a:buFont typeface="Wingdings" panose="05000000000000000000" pitchFamily="2" charset="2"/>
                  <a:buNone/>
                </a:pPr>
                <a:r>
                  <a:rPr lang="en-US" altLang="ko-KR" sz="900"/>
                  <a:t>s</a:t>
                </a:r>
              </a:p>
            </p:txBody>
          </p:sp>
          <p:sp>
            <p:nvSpPr>
              <p:cNvPr id="1170" name="Rectangle 938">
                <a:extLst>
                  <a:ext uri="{FF2B5EF4-FFF2-40B4-BE49-F238E27FC236}">
                    <a16:creationId xmlns:a16="http://schemas.microsoft.com/office/drawing/2014/main" id="{32EAC991-5A3C-444E-ACBE-915BCE1D83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68" y="3826"/>
                <a:ext cx="190" cy="13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p"/>
                  <a:defRPr kumimoji="1" sz="24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>
                  <a:spcBef>
                    <a:spcPct val="20000"/>
                  </a:spcBef>
                  <a:buClr>
                    <a:schemeClr val="tx2"/>
                  </a:buClr>
                  <a:buSzPct val="75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p"/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kumimoji="1" sz="16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>
                  <a:spcBef>
                    <a:spcPct val="20000"/>
                  </a:spcBef>
                  <a:buClr>
                    <a:schemeClr val="tx2"/>
                  </a:buClr>
                  <a:buSzPct val="80000"/>
                  <a:buFont typeface="Wingdings" panose="05000000000000000000" pitchFamily="2" charset="2"/>
                  <a:buChar char="§"/>
                  <a:defRPr kumimoji="1" sz="16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0000"/>
                  <a:buFont typeface="Wingdings" panose="05000000000000000000" pitchFamily="2" charset="2"/>
                  <a:buChar char="§"/>
                  <a:defRPr kumimoji="1" sz="16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0000"/>
                  <a:buFont typeface="Wingdings" panose="05000000000000000000" pitchFamily="2" charset="2"/>
                  <a:buChar char="§"/>
                  <a:defRPr kumimoji="1" sz="16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0000"/>
                  <a:buFont typeface="Wingdings" panose="05000000000000000000" pitchFamily="2" charset="2"/>
                  <a:buChar char="§"/>
                  <a:defRPr kumimoji="1" sz="16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0000"/>
                  <a:buFont typeface="Wingdings" panose="05000000000000000000" pitchFamily="2" charset="2"/>
                  <a:buChar char="§"/>
                  <a:defRPr kumimoji="1" sz="16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>
                  <a:buFont typeface="Wingdings" panose="05000000000000000000" pitchFamily="2" charset="2"/>
                  <a:buNone/>
                </a:pPr>
                <a:r>
                  <a:rPr lang="en-US" altLang="ko-KR" sz="900"/>
                  <a:t>t</a:t>
                </a:r>
              </a:p>
            </p:txBody>
          </p:sp>
          <p:sp>
            <p:nvSpPr>
              <p:cNvPr id="1171" name="Rectangle 939">
                <a:extLst>
                  <a:ext uri="{FF2B5EF4-FFF2-40B4-BE49-F238E27FC236}">
                    <a16:creationId xmlns:a16="http://schemas.microsoft.com/office/drawing/2014/main" id="{6FFB517B-647B-40CD-9374-28195C7F14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77" y="3826"/>
                <a:ext cx="191" cy="13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p"/>
                  <a:defRPr kumimoji="1" sz="24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>
                  <a:spcBef>
                    <a:spcPct val="20000"/>
                  </a:spcBef>
                  <a:buClr>
                    <a:schemeClr val="tx2"/>
                  </a:buClr>
                  <a:buSzPct val="75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p"/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kumimoji="1" sz="16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>
                  <a:spcBef>
                    <a:spcPct val="20000"/>
                  </a:spcBef>
                  <a:buClr>
                    <a:schemeClr val="tx2"/>
                  </a:buClr>
                  <a:buSzPct val="80000"/>
                  <a:buFont typeface="Wingdings" panose="05000000000000000000" pitchFamily="2" charset="2"/>
                  <a:buChar char="§"/>
                  <a:defRPr kumimoji="1" sz="16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0000"/>
                  <a:buFont typeface="Wingdings" panose="05000000000000000000" pitchFamily="2" charset="2"/>
                  <a:buChar char="§"/>
                  <a:defRPr kumimoji="1" sz="16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0000"/>
                  <a:buFont typeface="Wingdings" panose="05000000000000000000" pitchFamily="2" charset="2"/>
                  <a:buChar char="§"/>
                  <a:defRPr kumimoji="1" sz="16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0000"/>
                  <a:buFont typeface="Wingdings" panose="05000000000000000000" pitchFamily="2" charset="2"/>
                  <a:buChar char="§"/>
                  <a:defRPr kumimoji="1" sz="16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0000"/>
                  <a:buFont typeface="Wingdings" panose="05000000000000000000" pitchFamily="2" charset="2"/>
                  <a:buChar char="§"/>
                  <a:defRPr kumimoji="1" sz="16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>
                  <a:buFont typeface="Wingdings" panose="05000000000000000000" pitchFamily="2" charset="2"/>
                  <a:buNone/>
                </a:pPr>
                <a:r>
                  <a:rPr lang="en-US" altLang="ko-KR" sz="900"/>
                  <a:t>t</a:t>
                </a:r>
              </a:p>
            </p:txBody>
          </p:sp>
          <p:sp>
            <p:nvSpPr>
              <p:cNvPr id="1172" name="Rectangle 940">
                <a:extLst>
                  <a:ext uri="{FF2B5EF4-FFF2-40B4-BE49-F238E27FC236}">
                    <a16:creationId xmlns:a16="http://schemas.microsoft.com/office/drawing/2014/main" id="{9CE37E3A-C2AF-4DB3-9F7C-A67832B430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87" y="3826"/>
                <a:ext cx="190" cy="13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p"/>
                  <a:defRPr kumimoji="1" sz="24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>
                  <a:spcBef>
                    <a:spcPct val="20000"/>
                  </a:spcBef>
                  <a:buClr>
                    <a:schemeClr val="tx2"/>
                  </a:buClr>
                  <a:buSzPct val="75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p"/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kumimoji="1" sz="16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>
                  <a:spcBef>
                    <a:spcPct val="20000"/>
                  </a:spcBef>
                  <a:buClr>
                    <a:schemeClr val="tx2"/>
                  </a:buClr>
                  <a:buSzPct val="80000"/>
                  <a:buFont typeface="Wingdings" panose="05000000000000000000" pitchFamily="2" charset="2"/>
                  <a:buChar char="§"/>
                  <a:defRPr kumimoji="1" sz="16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0000"/>
                  <a:buFont typeface="Wingdings" panose="05000000000000000000" pitchFamily="2" charset="2"/>
                  <a:buChar char="§"/>
                  <a:defRPr kumimoji="1" sz="16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0000"/>
                  <a:buFont typeface="Wingdings" panose="05000000000000000000" pitchFamily="2" charset="2"/>
                  <a:buChar char="§"/>
                  <a:defRPr kumimoji="1" sz="16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0000"/>
                  <a:buFont typeface="Wingdings" panose="05000000000000000000" pitchFamily="2" charset="2"/>
                  <a:buChar char="§"/>
                  <a:defRPr kumimoji="1" sz="16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0000"/>
                  <a:buFont typeface="Wingdings" panose="05000000000000000000" pitchFamily="2" charset="2"/>
                  <a:buChar char="§"/>
                  <a:defRPr kumimoji="1" sz="16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>
                  <a:buFont typeface="Wingdings" panose="05000000000000000000" pitchFamily="2" charset="2"/>
                  <a:buNone/>
                </a:pPr>
                <a:r>
                  <a:rPr lang="en-US" altLang="ko-KR" sz="900"/>
                  <a:t>x</a:t>
                </a:r>
              </a:p>
            </p:txBody>
          </p:sp>
          <p:sp>
            <p:nvSpPr>
              <p:cNvPr id="1173" name="Rectangle 941">
                <a:extLst>
                  <a:ext uri="{FF2B5EF4-FFF2-40B4-BE49-F238E27FC236}">
                    <a16:creationId xmlns:a16="http://schemas.microsoft.com/office/drawing/2014/main" id="{9F073D19-FC2C-4282-9478-ED7A160287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96" y="3826"/>
                <a:ext cx="191" cy="13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p"/>
                  <a:defRPr kumimoji="1" sz="24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>
                  <a:spcBef>
                    <a:spcPct val="20000"/>
                  </a:spcBef>
                  <a:buClr>
                    <a:schemeClr val="tx2"/>
                  </a:buClr>
                  <a:buSzPct val="75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p"/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kumimoji="1" sz="16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>
                  <a:spcBef>
                    <a:spcPct val="20000"/>
                  </a:spcBef>
                  <a:buClr>
                    <a:schemeClr val="tx2"/>
                  </a:buClr>
                  <a:buSzPct val="80000"/>
                  <a:buFont typeface="Wingdings" panose="05000000000000000000" pitchFamily="2" charset="2"/>
                  <a:buChar char="§"/>
                  <a:defRPr kumimoji="1" sz="16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0000"/>
                  <a:buFont typeface="Wingdings" panose="05000000000000000000" pitchFamily="2" charset="2"/>
                  <a:buChar char="§"/>
                  <a:defRPr kumimoji="1" sz="16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0000"/>
                  <a:buFont typeface="Wingdings" panose="05000000000000000000" pitchFamily="2" charset="2"/>
                  <a:buChar char="§"/>
                  <a:defRPr kumimoji="1" sz="16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0000"/>
                  <a:buFont typeface="Wingdings" panose="05000000000000000000" pitchFamily="2" charset="2"/>
                  <a:buChar char="§"/>
                  <a:defRPr kumimoji="1" sz="16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0000"/>
                  <a:buFont typeface="Wingdings" panose="05000000000000000000" pitchFamily="2" charset="2"/>
                  <a:buChar char="§"/>
                  <a:defRPr kumimoji="1" sz="16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>
                  <a:buFont typeface="Wingdings" panose="05000000000000000000" pitchFamily="2" charset="2"/>
                  <a:buNone/>
                </a:pPr>
                <a:r>
                  <a:rPr lang="en-US" altLang="ko-KR" sz="900"/>
                  <a:t>g</a:t>
                </a:r>
              </a:p>
            </p:txBody>
          </p:sp>
          <p:sp>
            <p:nvSpPr>
              <p:cNvPr id="1174" name="Rectangle 942">
                <a:extLst>
                  <a:ext uri="{FF2B5EF4-FFF2-40B4-BE49-F238E27FC236}">
                    <a16:creationId xmlns:a16="http://schemas.microsoft.com/office/drawing/2014/main" id="{0B6000E4-7AC1-4158-83BB-42ED017100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06" y="3826"/>
                <a:ext cx="190" cy="13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p"/>
                  <a:defRPr kumimoji="1" sz="24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>
                  <a:spcBef>
                    <a:spcPct val="20000"/>
                  </a:spcBef>
                  <a:buClr>
                    <a:schemeClr val="tx2"/>
                  </a:buClr>
                  <a:buSzPct val="75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p"/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kumimoji="1" sz="16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>
                  <a:spcBef>
                    <a:spcPct val="20000"/>
                  </a:spcBef>
                  <a:buClr>
                    <a:schemeClr val="tx2"/>
                  </a:buClr>
                  <a:buSzPct val="80000"/>
                  <a:buFont typeface="Wingdings" panose="05000000000000000000" pitchFamily="2" charset="2"/>
                  <a:buChar char="§"/>
                  <a:defRPr kumimoji="1" sz="16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0000"/>
                  <a:buFont typeface="Wingdings" panose="05000000000000000000" pitchFamily="2" charset="2"/>
                  <a:buChar char="§"/>
                  <a:defRPr kumimoji="1" sz="16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0000"/>
                  <a:buFont typeface="Wingdings" panose="05000000000000000000" pitchFamily="2" charset="2"/>
                  <a:buChar char="§"/>
                  <a:defRPr kumimoji="1" sz="16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0000"/>
                  <a:buFont typeface="Wingdings" panose="05000000000000000000" pitchFamily="2" charset="2"/>
                  <a:buChar char="§"/>
                  <a:defRPr kumimoji="1" sz="16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0000"/>
                  <a:buFont typeface="Wingdings" panose="05000000000000000000" pitchFamily="2" charset="2"/>
                  <a:buChar char="§"/>
                  <a:defRPr kumimoji="1" sz="16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>
                  <a:buFont typeface="Wingdings" panose="05000000000000000000" pitchFamily="2" charset="2"/>
                  <a:buNone/>
                </a:pPr>
                <a:r>
                  <a:rPr lang="en-US" altLang="ko-KR" sz="900"/>
                  <a:t>f</a:t>
                </a:r>
              </a:p>
            </p:txBody>
          </p:sp>
          <p:sp>
            <p:nvSpPr>
              <p:cNvPr id="1175" name="Rectangle 943">
                <a:extLst>
                  <a:ext uri="{FF2B5EF4-FFF2-40B4-BE49-F238E27FC236}">
                    <a16:creationId xmlns:a16="http://schemas.microsoft.com/office/drawing/2014/main" id="{8FCB29DA-AE52-4FC5-9FC3-3F41595886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15" y="3826"/>
                <a:ext cx="191" cy="13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p"/>
                  <a:defRPr kumimoji="1" sz="24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>
                  <a:spcBef>
                    <a:spcPct val="20000"/>
                  </a:spcBef>
                  <a:buClr>
                    <a:schemeClr val="tx2"/>
                  </a:buClr>
                  <a:buSzPct val="75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p"/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kumimoji="1" sz="16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>
                  <a:spcBef>
                    <a:spcPct val="20000"/>
                  </a:spcBef>
                  <a:buClr>
                    <a:schemeClr val="tx2"/>
                  </a:buClr>
                  <a:buSzPct val="80000"/>
                  <a:buFont typeface="Wingdings" panose="05000000000000000000" pitchFamily="2" charset="2"/>
                  <a:buChar char="§"/>
                  <a:defRPr kumimoji="1" sz="16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0000"/>
                  <a:buFont typeface="Wingdings" panose="05000000000000000000" pitchFamily="2" charset="2"/>
                  <a:buChar char="§"/>
                  <a:defRPr kumimoji="1" sz="16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0000"/>
                  <a:buFont typeface="Wingdings" panose="05000000000000000000" pitchFamily="2" charset="2"/>
                  <a:buChar char="§"/>
                  <a:defRPr kumimoji="1" sz="16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0000"/>
                  <a:buFont typeface="Wingdings" panose="05000000000000000000" pitchFamily="2" charset="2"/>
                  <a:buChar char="§"/>
                  <a:defRPr kumimoji="1" sz="16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0000"/>
                  <a:buFont typeface="Wingdings" panose="05000000000000000000" pitchFamily="2" charset="2"/>
                  <a:buChar char="§"/>
                  <a:defRPr kumimoji="1" sz="16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>
                  <a:buFont typeface="Wingdings" panose="05000000000000000000" pitchFamily="2" charset="2"/>
                  <a:buNone/>
                </a:pPr>
                <a:r>
                  <a:rPr lang="en-US" altLang="ko-KR" sz="900"/>
                  <a:t>p</a:t>
                </a:r>
              </a:p>
            </p:txBody>
          </p:sp>
          <p:sp>
            <p:nvSpPr>
              <p:cNvPr id="1176" name="Rectangle 944">
                <a:extLst>
                  <a:ext uri="{FF2B5EF4-FFF2-40B4-BE49-F238E27FC236}">
                    <a16:creationId xmlns:a16="http://schemas.microsoft.com/office/drawing/2014/main" id="{E5C7E08A-DE90-4811-A43F-38EAD077E1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30" y="3692"/>
                <a:ext cx="190" cy="13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p"/>
                  <a:defRPr kumimoji="1" sz="24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>
                  <a:spcBef>
                    <a:spcPct val="20000"/>
                  </a:spcBef>
                  <a:buClr>
                    <a:schemeClr val="tx2"/>
                  </a:buClr>
                  <a:buSzPct val="75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p"/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kumimoji="1" sz="16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>
                  <a:spcBef>
                    <a:spcPct val="20000"/>
                  </a:spcBef>
                  <a:buClr>
                    <a:schemeClr val="tx2"/>
                  </a:buClr>
                  <a:buSzPct val="80000"/>
                  <a:buFont typeface="Wingdings" panose="05000000000000000000" pitchFamily="2" charset="2"/>
                  <a:buChar char="§"/>
                  <a:defRPr kumimoji="1" sz="16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0000"/>
                  <a:buFont typeface="Wingdings" panose="05000000000000000000" pitchFamily="2" charset="2"/>
                  <a:buChar char="§"/>
                  <a:defRPr kumimoji="1" sz="16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0000"/>
                  <a:buFont typeface="Wingdings" panose="05000000000000000000" pitchFamily="2" charset="2"/>
                  <a:buChar char="§"/>
                  <a:defRPr kumimoji="1" sz="16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0000"/>
                  <a:buFont typeface="Wingdings" panose="05000000000000000000" pitchFamily="2" charset="2"/>
                  <a:buChar char="§"/>
                  <a:defRPr kumimoji="1" sz="16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0000"/>
                  <a:buFont typeface="Wingdings" panose="05000000000000000000" pitchFamily="2" charset="2"/>
                  <a:buChar char="§"/>
                  <a:defRPr kumimoji="1" sz="16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>
                  <a:buFont typeface="Wingdings" panose="05000000000000000000" pitchFamily="2" charset="2"/>
                  <a:buNone/>
                </a:pPr>
                <a:r>
                  <a:rPr lang="en-US" altLang="ko-KR" sz="900"/>
                  <a:t>k</a:t>
                </a:r>
              </a:p>
            </p:txBody>
          </p:sp>
          <p:sp>
            <p:nvSpPr>
              <p:cNvPr id="1177" name="Rectangle 945">
                <a:extLst>
                  <a:ext uri="{FF2B5EF4-FFF2-40B4-BE49-F238E27FC236}">
                    <a16:creationId xmlns:a16="http://schemas.microsoft.com/office/drawing/2014/main" id="{62A12429-5489-4A18-AF12-3C2CCF2C98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39" y="3692"/>
                <a:ext cx="191" cy="13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p"/>
                  <a:defRPr kumimoji="1" sz="24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>
                  <a:spcBef>
                    <a:spcPct val="20000"/>
                  </a:spcBef>
                  <a:buClr>
                    <a:schemeClr val="tx2"/>
                  </a:buClr>
                  <a:buSzPct val="75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p"/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kumimoji="1" sz="16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>
                  <a:spcBef>
                    <a:spcPct val="20000"/>
                  </a:spcBef>
                  <a:buClr>
                    <a:schemeClr val="tx2"/>
                  </a:buClr>
                  <a:buSzPct val="80000"/>
                  <a:buFont typeface="Wingdings" panose="05000000000000000000" pitchFamily="2" charset="2"/>
                  <a:buChar char="§"/>
                  <a:defRPr kumimoji="1" sz="16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0000"/>
                  <a:buFont typeface="Wingdings" panose="05000000000000000000" pitchFamily="2" charset="2"/>
                  <a:buChar char="§"/>
                  <a:defRPr kumimoji="1" sz="16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0000"/>
                  <a:buFont typeface="Wingdings" panose="05000000000000000000" pitchFamily="2" charset="2"/>
                  <a:buChar char="§"/>
                  <a:defRPr kumimoji="1" sz="16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0000"/>
                  <a:buFont typeface="Wingdings" panose="05000000000000000000" pitchFamily="2" charset="2"/>
                  <a:buChar char="§"/>
                  <a:defRPr kumimoji="1" sz="16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0000"/>
                  <a:buFont typeface="Wingdings" panose="05000000000000000000" pitchFamily="2" charset="2"/>
                  <a:buChar char="§"/>
                  <a:defRPr kumimoji="1" sz="16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>
                  <a:buFont typeface="Wingdings" panose="05000000000000000000" pitchFamily="2" charset="2"/>
                  <a:buNone/>
                </a:pPr>
                <a:r>
                  <a:rPr lang="en-US" altLang="ko-KR" sz="900"/>
                  <a:t>k</a:t>
                </a:r>
              </a:p>
            </p:txBody>
          </p:sp>
          <p:sp>
            <p:nvSpPr>
              <p:cNvPr id="1178" name="Rectangle 946">
                <a:extLst>
                  <a:ext uri="{FF2B5EF4-FFF2-40B4-BE49-F238E27FC236}">
                    <a16:creationId xmlns:a16="http://schemas.microsoft.com/office/drawing/2014/main" id="{7CA24F55-D921-4163-B4CB-CB07D7776C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49" y="3692"/>
                <a:ext cx="190" cy="13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p"/>
                  <a:defRPr kumimoji="1" sz="24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>
                  <a:spcBef>
                    <a:spcPct val="20000"/>
                  </a:spcBef>
                  <a:buClr>
                    <a:schemeClr val="tx2"/>
                  </a:buClr>
                  <a:buSzPct val="75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p"/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kumimoji="1" sz="16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>
                  <a:spcBef>
                    <a:spcPct val="20000"/>
                  </a:spcBef>
                  <a:buClr>
                    <a:schemeClr val="tx2"/>
                  </a:buClr>
                  <a:buSzPct val="80000"/>
                  <a:buFont typeface="Wingdings" panose="05000000000000000000" pitchFamily="2" charset="2"/>
                  <a:buChar char="§"/>
                  <a:defRPr kumimoji="1" sz="16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0000"/>
                  <a:buFont typeface="Wingdings" panose="05000000000000000000" pitchFamily="2" charset="2"/>
                  <a:buChar char="§"/>
                  <a:defRPr kumimoji="1" sz="16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0000"/>
                  <a:buFont typeface="Wingdings" panose="05000000000000000000" pitchFamily="2" charset="2"/>
                  <a:buChar char="§"/>
                  <a:defRPr kumimoji="1" sz="16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0000"/>
                  <a:buFont typeface="Wingdings" panose="05000000000000000000" pitchFamily="2" charset="2"/>
                  <a:buChar char="§"/>
                  <a:defRPr kumimoji="1" sz="16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0000"/>
                  <a:buFont typeface="Wingdings" panose="05000000000000000000" pitchFamily="2" charset="2"/>
                  <a:buChar char="§"/>
                  <a:defRPr kumimoji="1" sz="16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>
                  <a:buFont typeface="Wingdings" panose="05000000000000000000" pitchFamily="2" charset="2"/>
                  <a:buNone/>
                </a:pPr>
                <a:r>
                  <a:rPr lang="en-US" altLang="ko-KR" sz="900"/>
                  <a:t>e</a:t>
                </a:r>
              </a:p>
            </p:txBody>
          </p:sp>
          <p:sp>
            <p:nvSpPr>
              <p:cNvPr id="1179" name="Rectangle 947">
                <a:extLst>
                  <a:ext uri="{FF2B5EF4-FFF2-40B4-BE49-F238E27FC236}">
                    <a16:creationId xmlns:a16="http://schemas.microsoft.com/office/drawing/2014/main" id="{B7EAAC8C-345C-42C8-B0D1-17961E03F2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8" y="3692"/>
                <a:ext cx="191" cy="13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p"/>
                  <a:defRPr kumimoji="1" sz="24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>
                  <a:spcBef>
                    <a:spcPct val="20000"/>
                  </a:spcBef>
                  <a:buClr>
                    <a:schemeClr val="tx2"/>
                  </a:buClr>
                  <a:buSzPct val="75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p"/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kumimoji="1" sz="16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>
                  <a:spcBef>
                    <a:spcPct val="20000"/>
                  </a:spcBef>
                  <a:buClr>
                    <a:schemeClr val="tx2"/>
                  </a:buClr>
                  <a:buSzPct val="80000"/>
                  <a:buFont typeface="Wingdings" panose="05000000000000000000" pitchFamily="2" charset="2"/>
                  <a:buChar char="§"/>
                  <a:defRPr kumimoji="1" sz="16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0000"/>
                  <a:buFont typeface="Wingdings" panose="05000000000000000000" pitchFamily="2" charset="2"/>
                  <a:buChar char="§"/>
                  <a:defRPr kumimoji="1" sz="16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0000"/>
                  <a:buFont typeface="Wingdings" panose="05000000000000000000" pitchFamily="2" charset="2"/>
                  <a:buChar char="§"/>
                  <a:defRPr kumimoji="1" sz="16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0000"/>
                  <a:buFont typeface="Wingdings" panose="05000000000000000000" pitchFamily="2" charset="2"/>
                  <a:buChar char="§"/>
                  <a:defRPr kumimoji="1" sz="16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0000"/>
                  <a:buFont typeface="Wingdings" panose="05000000000000000000" pitchFamily="2" charset="2"/>
                  <a:buChar char="§"/>
                  <a:defRPr kumimoji="1" sz="16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>
                  <a:buFont typeface="Wingdings" panose="05000000000000000000" pitchFamily="2" charset="2"/>
                  <a:buNone/>
                </a:pPr>
                <a:r>
                  <a:rPr lang="en-US" altLang="ko-KR" sz="900"/>
                  <a:t>t</a:t>
                </a:r>
              </a:p>
            </p:txBody>
          </p:sp>
          <p:sp>
            <p:nvSpPr>
              <p:cNvPr id="1180" name="Rectangle 948">
                <a:extLst>
                  <a:ext uri="{FF2B5EF4-FFF2-40B4-BE49-F238E27FC236}">
                    <a16:creationId xmlns:a16="http://schemas.microsoft.com/office/drawing/2014/main" id="{AB2EF8B7-C7D6-418D-9F69-FC5855C25D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68" y="3692"/>
                <a:ext cx="190" cy="13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p"/>
                  <a:defRPr kumimoji="1" sz="24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>
                  <a:spcBef>
                    <a:spcPct val="20000"/>
                  </a:spcBef>
                  <a:buClr>
                    <a:schemeClr val="tx2"/>
                  </a:buClr>
                  <a:buSzPct val="75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p"/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kumimoji="1" sz="16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>
                  <a:spcBef>
                    <a:spcPct val="20000"/>
                  </a:spcBef>
                  <a:buClr>
                    <a:schemeClr val="tx2"/>
                  </a:buClr>
                  <a:buSzPct val="80000"/>
                  <a:buFont typeface="Wingdings" panose="05000000000000000000" pitchFamily="2" charset="2"/>
                  <a:buChar char="§"/>
                  <a:defRPr kumimoji="1" sz="16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0000"/>
                  <a:buFont typeface="Wingdings" panose="05000000000000000000" pitchFamily="2" charset="2"/>
                  <a:buChar char="§"/>
                  <a:defRPr kumimoji="1" sz="16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0000"/>
                  <a:buFont typeface="Wingdings" panose="05000000000000000000" pitchFamily="2" charset="2"/>
                  <a:buChar char="§"/>
                  <a:defRPr kumimoji="1" sz="16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0000"/>
                  <a:buFont typeface="Wingdings" panose="05000000000000000000" pitchFamily="2" charset="2"/>
                  <a:buChar char="§"/>
                  <a:defRPr kumimoji="1" sz="16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0000"/>
                  <a:buFont typeface="Wingdings" panose="05000000000000000000" pitchFamily="2" charset="2"/>
                  <a:buChar char="§"/>
                  <a:defRPr kumimoji="1" sz="16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>
                  <a:buFont typeface="Wingdings" panose="05000000000000000000" pitchFamily="2" charset="2"/>
                  <a:buNone/>
                </a:pPr>
                <a:r>
                  <a:rPr lang="en-US" altLang="ko-KR" sz="900"/>
                  <a:t>u</a:t>
                </a:r>
              </a:p>
            </p:txBody>
          </p:sp>
          <p:sp>
            <p:nvSpPr>
              <p:cNvPr id="1181" name="Rectangle 949">
                <a:extLst>
                  <a:ext uri="{FF2B5EF4-FFF2-40B4-BE49-F238E27FC236}">
                    <a16:creationId xmlns:a16="http://schemas.microsoft.com/office/drawing/2014/main" id="{5485FDE6-5DDF-4BAC-A4D1-F49B06B5DC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77" y="3692"/>
                <a:ext cx="191" cy="13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p"/>
                  <a:defRPr kumimoji="1" sz="24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>
                  <a:spcBef>
                    <a:spcPct val="20000"/>
                  </a:spcBef>
                  <a:buClr>
                    <a:schemeClr val="tx2"/>
                  </a:buClr>
                  <a:buSzPct val="75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p"/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kumimoji="1" sz="16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>
                  <a:spcBef>
                    <a:spcPct val="20000"/>
                  </a:spcBef>
                  <a:buClr>
                    <a:schemeClr val="tx2"/>
                  </a:buClr>
                  <a:buSzPct val="80000"/>
                  <a:buFont typeface="Wingdings" panose="05000000000000000000" pitchFamily="2" charset="2"/>
                  <a:buChar char="§"/>
                  <a:defRPr kumimoji="1" sz="16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0000"/>
                  <a:buFont typeface="Wingdings" panose="05000000000000000000" pitchFamily="2" charset="2"/>
                  <a:buChar char="§"/>
                  <a:defRPr kumimoji="1" sz="16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0000"/>
                  <a:buFont typeface="Wingdings" panose="05000000000000000000" pitchFamily="2" charset="2"/>
                  <a:buChar char="§"/>
                  <a:defRPr kumimoji="1" sz="16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0000"/>
                  <a:buFont typeface="Wingdings" panose="05000000000000000000" pitchFamily="2" charset="2"/>
                  <a:buChar char="§"/>
                  <a:defRPr kumimoji="1" sz="16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0000"/>
                  <a:buFont typeface="Wingdings" panose="05000000000000000000" pitchFamily="2" charset="2"/>
                  <a:buChar char="§"/>
                  <a:defRPr kumimoji="1" sz="16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>
                  <a:buFont typeface="Wingdings" panose="05000000000000000000" pitchFamily="2" charset="2"/>
                  <a:buNone/>
                </a:pPr>
                <a:r>
                  <a:rPr lang="en-US" altLang="ko-KR" sz="900"/>
                  <a:t>u</a:t>
                </a:r>
              </a:p>
            </p:txBody>
          </p:sp>
          <p:sp>
            <p:nvSpPr>
              <p:cNvPr id="1182" name="Rectangle 950">
                <a:extLst>
                  <a:ext uri="{FF2B5EF4-FFF2-40B4-BE49-F238E27FC236}">
                    <a16:creationId xmlns:a16="http://schemas.microsoft.com/office/drawing/2014/main" id="{BB729CF1-254B-4F54-BEA9-D951EC1DBD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87" y="3692"/>
                <a:ext cx="190" cy="13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p"/>
                  <a:defRPr kumimoji="1" sz="24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>
                  <a:spcBef>
                    <a:spcPct val="20000"/>
                  </a:spcBef>
                  <a:buClr>
                    <a:schemeClr val="tx2"/>
                  </a:buClr>
                  <a:buSzPct val="75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p"/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kumimoji="1" sz="16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>
                  <a:spcBef>
                    <a:spcPct val="20000"/>
                  </a:spcBef>
                  <a:buClr>
                    <a:schemeClr val="tx2"/>
                  </a:buClr>
                  <a:buSzPct val="80000"/>
                  <a:buFont typeface="Wingdings" panose="05000000000000000000" pitchFamily="2" charset="2"/>
                  <a:buChar char="§"/>
                  <a:defRPr kumimoji="1" sz="16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0000"/>
                  <a:buFont typeface="Wingdings" panose="05000000000000000000" pitchFamily="2" charset="2"/>
                  <a:buChar char="§"/>
                  <a:defRPr kumimoji="1" sz="16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0000"/>
                  <a:buFont typeface="Wingdings" panose="05000000000000000000" pitchFamily="2" charset="2"/>
                  <a:buChar char="§"/>
                  <a:defRPr kumimoji="1" sz="16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0000"/>
                  <a:buFont typeface="Wingdings" panose="05000000000000000000" pitchFamily="2" charset="2"/>
                  <a:buChar char="§"/>
                  <a:defRPr kumimoji="1" sz="16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0000"/>
                  <a:buFont typeface="Wingdings" panose="05000000000000000000" pitchFamily="2" charset="2"/>
                  <a:buChar char="§"/>
                  <a:defRPr kumimoji="1" sz="16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>
                  <a:buFont typeface="Wingdings" panose="05000000000000000000" pitchFamily="2" charset="2"/>
                  <a:buNone/>
                </a:pPr>
                <a:r>
                  <a:rPr lang="en-US" altLang="ko-KR" sz="900"/>
                  <a:t>y</a:t>
                </a:r>
              </a:p>
            </p:txBody>
          </p:sp>
          <p:sp>
            <p:nvSpPr>
              <p:cNvPr id="1183" name="Rectangle 951">
                <a:extLst>
                  <a:ext uri="{FF2B5EF4-FFF2-40B4-BE49-F238E27FC236}">
                    <a16:creationId xmlns:a16="http://schemas.microsoft.com/office/drawing/2014/main" id="{1C653881-49D7-4C36-B156-9AA73572F8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96" y="3692"/>
                <a:ext cx="191" cy="13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p"/>
                  <a:defRPr kumimoji="1" sz="24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>
                  <a:spcBef>
                    <a:spcPct val="20000"/>
                  </a:spcBef>
                  <a:buClr>
                    <a:schemeClr val="tx2"/>
                  </a:buClr>
                  <a:buSzPct val="75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p"/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kumimoji="1" sz="16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>
                  <a:spcBef>
                    <a:spcPct val="20000"/>
                  </a:spcBef>
                  <a:buClr>
                    <a:schemeClr val="tx2"/>
                  </a:buClr>
                  <a:buSzPct val="80000"/>
                  <a:buFont typeface="Wingdings" panose="05000000000000000000" pitchFamily="2" charset="2"/>
                  <a:buChar char="§"/>
                  <a:defRPr kumimoji="1" sz="16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0000"/>
                  <a:buFont typeface="Wingdings" panose="05000000000000000000" pitchFamily="2" charset="2"/>
                  <a:buChar char="§"/>
                  <a:defRPr kumimoji="1" sz="16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0000"/>
                  <a:buFont typeface="Wingdings" panose="05000000000000000000" pitchFamily="2" charset="2"/>
                  <a:buChar char="§"/>
                  <a:defRPr kumimoji="1" sz="16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0000"/>
                  <a:buFont typeface="Wingdings" panose="05000000000000000000" pitchFamily="2" charset="2"/>
                  <a:buChar char="§"/>
                  <a:defRPr kumimoji="1" sz="16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0000"/>
                  <a:buFont typeface="Wingdings" panose="05000000000000000000" pitchFamily="2" charset="2"/>
                  <a:buChar char="§"/>
                  <a:defRPr kumimoji="1" sz="16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>
                  <a:buFont typeface="Wingdings" panose="05000000000000000000" pitchFamily="2" charset="2"/>
                  <a:buNone/>
                </a:pPr>
                <a:r>
                  <a:rPr lang="en-US" altLang="ko-KR" sz="900"/>
                  <a:t>h</a:t>
                </a:r>
              </a:p>
            </p:txBody>
          </p:sp>
          <p:sp>
            <p:nvSpPr>
              <p:cNvPr id="1184" name="Rectangle 952">
                <a:extLst>
                  <a:ext uri="{FF2B5EF4-FFF2-40B4-BE49-F238E27FC236}">
                    <a16:creationId xmlns:a16="http://schemas.microsoft.com/office/drawing/2014/main" id="{E90384F7-17F5-405B-88E6-E7E9E79DAA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06" y="3692"/>
                <a:ext cx="190" cy="13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p"/>
                  <a:defRPr kumimoji="1" sz="24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>
                  <a:spcBef>
                    <a:spcPct val="20000"/>
                  </a:spcBef>
                  <a:buClr>
                    <a:schemeClr val="tx2"/>
                  </a:buClr>
                  <a:buSzPct val="75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p"/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kumimoji="1" sz="16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>
                  <a:spcBef>
                    <a:spcPct val="20000"/>
                  </a:spcBef>
                  <a:buClr>
                    <a:schemeClr val="tx2"/>
                  </a:buClr>
                  <a:buSzPct val="80000"/>
                  <a:buFont typeface="Wingdings" panose="05000000000000000000" pitchFamily="2" charset="2"/>
                  <a:buChar char="§"/>
                  <a:defRPr kumimoji="1" sz="16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0000"/>
                  <a:buFont typeface="Wingdings" panose="05000000000000000000" pitchFamily="2" charset="2"/>
                  <a:buChar char="§"/>
                  <a:defRPr kumimoji="1" sz="16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0000"/>
                  <a:buFont typeface="Wingdings" panose="05000000000000000000" pitchFamily="2" charset="2"/>
                  <a:buChar char="§"/>
                  <a:defRPr kumimoji="1" sz="16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0000"/>
                  <a:buFont typeface="Wingdings" panose="05000000000000000000" pitchFamily="2" charset="2"/>
                  <a:buChar char="§"/>
                  <a:defRPr kumimoji="1" sz="16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0000"/>
                  <a:buFont typeface="Wingdings" panose="05000000000000000000" pitchFamily="2" charset="2"/>
                  <a:buChar char="§"/>
                  <a:defRPr kumimoji="1" sz="16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>
                  <a:buFont typeface="Wingdings" panose="05000000000000000000" pitchFamily="2" charset="2"/>
                  <a:buNone/>
                </a:pPr>
                <a:r>
                  <a:rPr lang="en-US" altLang="ko-KR" sz="900"/>
                  <a:t>g</a:t>
                </a:r>
              </a:p>
            </p:txBody>
          </p:sp>
          <p:sp>
            <p:nvSpPr>
              <p:cNvPr id="1185" name="Rectangle 953">
                <a:extLst>
                  <a:ext uri="{FF2B5EF4-FFF2-40B4-BE49-F238E27FC236}">
                    <a16:creationId xmlns:a16="http://schemas.microsoft.com/office/drawing/2014/main" id="{05DBBEE9-F76D-44FB-AF78-C4A31089F8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15" y="3692"/>
                <a:ext cx="191" cy="13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p"/>
                  <a:defRPr kumimoji="1" sz="24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>
                  <a:spcBef>
                    <a:spcPct val="20000"/>
                  </a:spcBef>
                  <a:buClr>
                    <a:schemeClr val="tx2"/>
                  </a:buClr>
                  <a:buSzPct val="75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p"/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kumimoji="1" sz="16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>
                  <a:spcBef>
                    <a:spcPct val="20000"/>
                  </a:spcBef>
                  <a:buClr>
                    <a:schemeClr val="tx2"/>
                  </a:buClr>
                  <a:buSzPct val="80000"/>
                  <a:buFont typeface="Wingdings" panose="05000000000000000000" pitchFamily="2" charset="2"/>
                  <a:buChar char="§"/>
                  <a:defRPr kumimoji="1" sz="16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0000"/>
                  <a:buFont typeface="Wingdings" panose="05000000000000000000" pitchFamily="2" charset="2"/>
                  <a:buChar char="§"/>
                  <a:defRPr kumimoji="1" sz="16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0000"/>
                  <a:buFont typeface="Wingdings" panose="05000000000000000000" pitchFamily="2" charset="2"/>
                  <a:buChar char="§"/>
                  <a:defRPr kumimoji="1" sz="16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0000"/>
                  <a:buFont typeface="Wingdings" panose="05000000000000000000" pitchFamily="2" charset="2"/>
                  <a:buChar char="§"/>
                  <a:defRPr kumimoji="1" sz="16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0000"/>
                  <a:buFont typeface="Wingdings" panose="05000000000000000000" pitchFamily="2" charset="2"/>
                  <a:buChar char="§"/>
                  <a:defRPr kumimoji="1" sz="16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>
                  <a:buFont typeface="Wingdings" panose="05000000000000000000" pitchFamily="2" charset="2"/>
                  <a:buNone/>
                </a:pPr>
                <a:r>
                  <a:rPr lang="en-US" altLang="ko-KR" sz="900"/>
                  <a:t>q</a:t>
                </a:r>
              </a:p>
            </p:txBody>
          </p:sp>
          <p:sp>
            <p:nvSpPr>
              <p:cNvPr id="1186" name="Rectangle 954">
                <a:extLst>
                  <a:ext uri="{FF2B5EF4-FFF2-40B4-BE49-F238E27FC236}">
                    <a16:creationId xmlns:a16="http://schemas.microsoft.com/office/drawing/2014/main" id="{19863299-151C-4D9E-AA72-591111679E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30" y="3558"/>
                <a:ext cx="190" cy="13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p"/>
                  <a:defRPr kumimoji="1" sz="24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>
                  <a:spcBef>
                    <a:spcPct val="20000"/>
                  </a:spcBef>
                  <a:buClr>
                    <a:schemeClr val="tx2"/>
                  </a:buClr>
                  <a:buSzPct val="75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p"/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kumimoji="1" sz="16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>
                  <a:spcBef>
                    <a:spcPct val="20000"/>
                  </a:spcBef>
                  <a:buClr>
                    <a:schemeClr val="tx2"/>
                  </a:buClr>
                  <a:buSzPct val="80000"/>
                  <a:buFont typeface="Wingdings" panose="05000000000000000000" pitchFamily="2" charset="2"/>
                  <a:buChar char="§"/>
                  <a:defRPr kumimoji="1" sz="16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0000"/>
                  <a:buFont typeface="Wingdings" panose="05000000000000000000" pitchFamily="2" charset="2"/>
                  <a:buChar char="§"/>
                  <a:defRPr kumimoji="1" sz="16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0000"/>
                  <a:buFont typeface="Wingdings" panose="05000000000000000000" pitchFamily="2" charset="2"/>
                  <a:buChar char="§"/>
                  <a:defRPr kumimoji="1" sz="16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0000"/>
                  <a:buFont typeface="Wingdings" panose="05000000000000000000" pitchFamily="2" charset="2"/>
                  <a:buChar char="§"/>
                  <a:defRPr kumimoji="1" sz="16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0000"/>
                  <a:buFont typeface="Wingdings" panose="05000000000000000000" pitchFamily="2" charset="2"/>
                  <a:buChar char="§"/>
                  <a:defRPr kumimoji="1" sz="16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>
                  <a:buFont typeface="Wingdings" panose="05000000000000000000" pitchFamily="2" charset="2"/>
                  <a:buNone/>
                </a:pPr>
                <a:r>
                  <a:rPr lang="en-US" altLang="ko-KR" sz="900"/>
                  <a:t>l</a:t>
                </a:r>
              </a:p>
            </p:txBody>
          </p:sp>
          <p:sp>
            <p:nvSpPr>
              <p:cNvPr id="1187" name="Rectangle 955">
                <a:extLst>
                  <a:ext uri="{FF2B5EF4-FFF2-40B4-BE49-F238E27FC236}">
                    <a16:creationId xmlns:a16="http://schemas.microsoft.com/office/drawing/2014/main" id="{63261963-54C1-49D6-B385-0FDE7C878D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39" y="3558"/>
                <a:ext cx="191" cy="13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p"/>
                  <a:defRPr kumimoji="1" sz="24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>
                  <a:spcBef>
                    <a:spcPct val="20000"/>
                  </a:spcBef>
                  <a:buClr>
                    <a:schemeClr val="tx2"/>
                  </a:buClr>
                  <a:buSzPct val="75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p"/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kumimoji="1" sz="16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>
                  <a:spcBef>
                    <a:spcPct val="20000"/>
                  </a:spcBef>
                  <a:buClr>
                    <a:schemeClr val="tx2"/>
                  </a:buClr>
                  <a:buSzPct val="80000"/>
                  <a:buFont typeface="Wingdings" panose="05000000000000000000" pitchFamily="2" charset="2"/>
                  <a:buChar char="§"/>
                  <a:defRPr kumimoji="1" sz="16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0000"/>
                  <a:buFont typeface="Wingdings" panose="05000000000000000000" pitchFamily="2" charset="2"/>
                  <a:buChar char="§"/>
                  <a:defRPr kumimoji="1" sz="16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0000"/>
                  <a:buFont typeface="Wingdings" panose="05000000000000000000" pitchFamily="2" charset="2"/>
                  <a:buChar char="§"/>
                  <a:defRPr kumimoji="1" sz="16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0000"/>
                  <a:buFont typeface="Wingdings" panose="05000000000000000000" pitchFamily="2" charset="2"/>
                  <a:buChar char="§"/>
                  <a:defRPr kumimoji="1" sz="16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0000"/>
                  <a:buFont typeface="Wingdings" panose="05000000000000000000" pitchFamily="2" charset="2"/>
                  <a:buChar char="§"/>
                  <a:defRPr kumimoji="1" sz="16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>
                  <a:buFont typeface="Wingdings" panose="05000000000000000000" pitchFamily="2" charset="2"/>
                  <a:buNone/>
                </a:pPr>
                <a:r>
                  <a:rPr lang="en-US" altLang="ko-KR" sz="900"/>
                  <a:t>l</a:t>
                </a:r>
              </a:p>
            </p:txBody>
          </p:sp>
          <p:sp>
            <p:nvSpPr>
              <p:cNvPr id="1188" name="Rectangle 956">
                <a:extLst>
                  <a:ext uri="{FF2B5EF4-FFF2-40B4-BE49-F238E27FC236}">
                    <a16:creationId xmlns:a16="http://schemas.microsoft.com/office/drawing/2014/main" id="{A1BB825A-3AB6-4445-A621-E0BE3EDB34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49" y="3558"/>
                <a:ext cx="190" cy="13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p"/>
                  <a:defRPr kumimoji="1" sz="24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>
                  <a:spcBef>
                    <a:spcPct val="20000"/>
                  </a:spcBef>
                  <a:buClr>
                    <a:schemeClr val="tx2"/>
                  </a:buClr>
                  <a:buSzPct val="75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p"/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kumimoji="1" sz="16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>
                  <a:spcBef>
                    <a:spcPct val="20000"/>
                  </a:spcBef>
                  <a:buClr>
                    <a:schemeClr val="tx2"/>
                  </a:buClr>
                  <a:buSzPct val="80000"/>
                  <a:buFont typeface="Wingdings" panose="05000000000000000000" pitchFamily="2" charset="2"/>
                  <a:buChar char="§"/>
                  <a:defRPr kumimoji="1" sz="16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0000"/>
                  <a:buFont typeface="Wingdings" panose="05000000000000000000" pitchFamily="2" charset="2"/>
                  <a:buChar char="§"/>
                  <a:defRPr kumimoji="1" sz="16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0000"/>
                  <a:buFont typeface="Wingdings" panose="05000000000000000000" pitchFamily="2" charset="2"/>
                  <a:buChar char="§"/>
                  <a:defRPr kumimoji="1" sz="16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0000"/>
                  <a:buFont typeface="Wingdings" panose="05000000000000000000" pitchFamily="2" charset="2"/>
                  <a:buChar char="§"/>
                  <a:defRPr kumimoji="1" sz="16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0000"/>
                  <a:buFont typeface="Wingdings" panose="05000000000000000000" pitchFamily="2" charset="2"/>
                  <a:buChar char="§"/>
                  <a:defRPr kumimoji="1" sz="16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>
                  <a:buFont typeface="Wingdings" panose="05000000000000000000" pitchFamily="2" charset="2"/>
                  <a:buNone/>
                </a:pPr>
                <a:r>
                  <a:rPr lang="en-US" altLang="ko-KR" sz="900"/>
                  <a:t>f</a:t>
                </a:r>
              </a:p>
            </p:txBody>
          </p:sp>
          <p:sp>
            <p:nvSpPr>
              <p:cNvPr id="1189" name="Rectangle 957">
                <a:extLst>
                  <a:ext uri="{FF2B5EF4-FFF2-40B4-BE49-F238E27FC236}">
                    <a16:creationId xmlns:a16="http://schemas.microsoft.com/office/drawing/2014/main" id="{76733534-B6E0-42C7-A4A2-4909E844CA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8" y="3558"/>
                <a:ext cx="191" cy="13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p"/>
                  <a:defRPr kumimoji="1" sz="24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>
                  <a:spcBef>
                    <a:spcPct val="20000"/>
                  </a:spcBef>
                  <a:buClr>
                    <a:schemeClr val="tx2"/>
                  </a:buClr>
                  <a:buSzPct val="75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p"/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kumimoji="1" sz="16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>
                  <a:spcBef>
                    <a:spcPct val="20000"/>
                  </a:spcBef>
                  <a:buClr>
                    <a:schemeClr val="tx2"/>
                  </a:buClr>
                  <a:buSzPct val="80000"/>
                  <a:buFont typeface="Wingdings" panose="05000000000000000000" pitchFamily="2" charset="2"/>
                  <a:buChar char="§"/>
                  <a:defRPr kumimoji="1" sz="16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0000"/>
                  <a:buFont typeface="Wingdings" panose="05000000000000000000" pitchFamily="2" charset="2"/>
                  <a:buChar char="§"/>
                  <a:defRPr kumimoji="1" sz="16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0000"/>
                  <a:buFont typeface="Wingdings" panose="05000000000000000000" pitchFamily="2" charset="2"/>
                  <a:buChar char="§"/>
                  <a:defRPr kumimoji="1" sz="16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0000"/>
                  <a:buFont typeface="Wingdings" panose="05000000000000000000" pitchFamily="2" charset="2"/>
                  <a:buChar char="§"/>
                  <a:defRPr kumimoji="1" sz="16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0000"/>
                  <a:buFont typeface="Wingdings" panose="05000000000000000000" pitchFamily="2" charset="2"/>
                  <a:buChar char="§"/>
                  <a:defRPr kumimoji="1" sz="16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>
                  <a:buFont typeface="Wingdings" panose="05000000000000000000" pitchFamily="2" charset="2"/>
                  <a:buNone/>
                </a:pPr>
                <a:r>
                  <a:rPr lang="en-US" altLang="ko-KR" sz="900"/>
                  <a:t>u</a:t>
                </a:r>
              </a:p>
            </p:txBody>
          </p:sp>
          <p:sp>
            <p:nvSpPr>
              <p:cNvPr id="1190" name="Rectangle 958">
                <a:extLst>
                  <a:ext uri="{FF2B5EF4-FFF2-40B4-BE49-F238E27FC236}">
                    <a16:creationId xmlns:a16="http://schemas.microsoft.com/office/drawing/2014/main" id="{93A1D774-619E-4727-AF45-5AE3AD3128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68" y="3558"/>
                <a:ext cx="190" cy="13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p"/>
                  <a:defRPr kumimoji="1" sz="24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>
                  <a:spcBef>
                    <a:spcPct val="20000"/>
                  </a:spcBef>
                  <a:buClr>
                    <a:schemeClr val="tx2"/>
                  </a:buClr>
                  <a:buSzPct val="75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p"/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kumimoji="1" sz="16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>
                  <a:spcBef>
                    <a:spcPct val="20000"/>
                  </a:spcBef>
                  <a:buClr>
                    <a:schemeClr val="tx2"/>
                  </a:buClr>
                  <a:buSzPct val="80000"/>
                  <a:buFont typeface="Wingdings" panose="05000000000000000000" pitchFamily="2" charset="2"/>
                  <a:buChar char="§"/>
                  <a:defRPr kumimoji="1" sz="16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0000"/>
                  <a:buFont typeface="Wingdings" panose="05000000000000000000" pitchFamily="2" charset="2"/>
                  <a:buChar char="§"/>
                  <a:defRPr kumimoji="1" sz="16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0000"/>
                  <a:buFont typeface="Wingdings" panose="05000000000000000000" pitchFamily="2" charset="2"/>
                  <a:buChar char="§"/>
                  <a:defRPr kumimoji="1" sz="16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0000"/>
                  <a:buFont typeface="Wingdings" panose="05000000000000000000" pitchFamily="2" charset="2"/>
                  <a:buChar char="§"/>
                  <a:defRPr kumimoji="1" sz="16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0000"/>
                  <a:buFont typeface="Wingdings" panose="05000000000000000000" pitchFamily="2" charset="2"/>
                  <a:buChar char="§"/>
                  <a:defRPr kumimoji="1" sz="16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>
                  <a:buFont typeface="Wingdings" panose="05000000000000000000" pitchFamily="2" charset="2"/>
                  <a:buNone/>
                </a:pPr>
                <a:r>
                  <a:rPr lang="en-US" altLang="ko-KR" sz="900"/>
                  <a:t>v</a:t>
                </a:r>
              </a:p>
            </p:txBody>
          </p:sp>
          <p:sp>
            <p:nvSpPr>
              <p:cNvPr id="1191" name="Rectangle 959">
                <a:extLst>
                  <a:ext uri="{FF2B5EF4-FFF2-40B4-BE49-F238E27FC236}">
                    <a16:creationId xmlns:a16="http://schemas.microsoft.com/office/drawing/2014/main" id="{C65D1F45-6888-420C-8EA8-E418A86652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77" y="3558"/>
                <a:ext cx="191" cy="13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p"/>
                  <a:defRPr kumimoji="1" sz="24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>
                  <a:spcBef>
                    <a:spcPct val="20000"/>
                  </a:spcBef>
                  <a:buClr>
                    <a:schemeClr val="tx2"/>
                  </a:buClr>
                  <a:buSzPct val="75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p"/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kumimoji="1" sz="16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>
                  <a:spcBef>
                    <a:spcPct val="20000"/>
                  </a:spcBef>
                  <a:buClr>
                    <a:schemeClr val="tx2"/>
                  </a:buClr>
                  <a:buSzPct val="80000"/>
                  <a:buFont typeface="Wingdings" panose="05000000000000000000" pitchFamily="2" charset="2"/>
                  <a:buChar char="§"/>
                  <a:defRPr kumimoji="1" sz="16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0000"/>
                  <a:buFont typeface="Wingdings" panose="05000000000000000000" pitchFamily="2" charset="2"/>
                  <a:buChar char="§"/>
                  <a:defRPr kumimoji="1" sz="16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0000"/>
                  <a:buFont typeface="Wingdings" panose="05000000000000000000" pitchFamily="2" charset="2"/>
                  <a:buChar char="§"/>
                  <a:defRPr kumimoji="1" sz="16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0000"/>
                  <a:buFont typeface="Wingdings" panose="05000000000000000000" pitchFamily="2" charset="2"/>
                  <a:buChar char="§"/>
                  <a:defRPr kumimoji="1" sz="16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0000"/>
                  <a:buFont typeface="Wingdings" panose="05000000000000000000" pitchFamily="2" charset="2"/>
                  <a:buChar char="§"/>
                  <a:defRPr kumimoji="1" sz="16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>
                  <a:buFont typeface="Wingdings" panose="05000000000000000000" pitchFamily="2" charset="2"/>
                  <a:buNone/>
                </a:pPr>
                <a:r>
                  <a:rPr lang="en-US" altLang="ko-KR" sz="900"/>
                  <a:t>v</a:t>
                </a:r>
              </a:p>
            </p:txBody>
          </p:sp>
          <p:sp>
            <p:nvSpPr>
              <p:cNvPr id="1192" name="Rectangle 960">
                <a:extLst>
                  <a:ext uri="{FF2B5EF4-FFF2-40B4-BE49-F238E27FC236}">
                    <a16:creationId xmlns:a16="http://schemas.microsoft.com/office/drawing/2014/main" id="{BB15E64F-51C9-406B-9B08-CCE2DE94AD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87" y="3558"/>
                <a:ext cx="190" cy="13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p"/>
                  <a:defRPr kumimoji="1" sz="24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>
                  <a:spcBef>
                    <a:spcPct val="20000"/>
                  </a:spcBef>
                  <a:buClr>
                    <a:schemeClr val="tx2"/>
                  </a:buClr>
                  <a:buSzPct val="75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p"/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kumimoji="1" sz="16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>
                  <a:spcBef>
                    <a:spcPct val="20000"/>
                  </a:spcBef>
                  <a:buClr>
                    <a:schemeClr val="tx2"/>
                  </a:buClr>
                  <a:buSzPct val="80000"/>
                  <a:buFont typeface="Wingdings" panose="05000000000000000000" pitchFamily="2" charset="2"/>
                  <a:buChar char="§"/>
                  <a:defRPr kumimoji="1" sz="16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0000"/>
                  <a:buFont typeface="Wingdings" panose="05000000000000000000" pitchFamily="2" charset="2"/>
                  <a:buChar char="§"/>
                  <a:defRPr kumimoji="1" sz="16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0000"/>
                  <a:buFont typeface="Wingdings" panose="05000000000000000000" pitchFamily="2" charset="2"/>
                  <a:buChar char="§"/>
                  <a:defRPr kumimoji="1" sz="16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0000"/>
                  <a:buFont typeface="Wingdings" panose="05000000000000000000" pitchFamily="2" charset="2"/>
                  <a:buChar char="§"/>
                  <a:defRPr kumimoji="1" sz="16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0000"/>
                  <a:buFont typeface="Wingdings" panose="05000000000000000000" pitchFamily="2" charset="2"/>
                  <a:buChar char="§"/>
                  <a:defRPr kumimoji="1" sz="16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>
                  <a:buFont typeface="Wingdings" panose="05000000000000000000" pitchFamily="2" charset="2"/>
                  <a:buNone/>
                </a:pPr>
                <a:r>
                  <a:rPr lang="en-US" altLang="ko-KR" sz="900"/>
                  <a:t>z</a:t>
                </a:r>
              </a:p>
            </p:txBody>
          </p:sp>
          <p:sp>
            <p:nvSpPr>
              <p:cNvPr id="1193" name="Rectangle 961">
                <a:extLst>
                  <a:ext uri="{FF2B5EF4-FFF2-40B4-BE49-F238E27FC236}">
                    <a16:creationId xmlns:a16="http://schemas.microsoft.com/office/drawing/2014/main" id="{7EFAF87C-B117-44B0-B51D-DC307BCBB1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96" y="3558"/>
                <a:ext cx="191" cy="13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p"/>
                  <a:defRPr kumimoji="1" sz="24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>
                  <a:spcBef>
                    <a:spcPct val="20000"/>
                  </a:spcBef>
                  <a:buClr>
                    <a:schemeClr val="tx2"/>
                  </a:buClr>
                  <a:buSzPct val="75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p"/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kumimoji="1" sz="16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>
                  <a:spcBef>
                    <a:spcPct val="20000"/>
                  </a:spcBef>
                  <a:buClr>
                    <a:schemeClr val="tx2"/>
                  </a:buClr>
                  <a:buSzPct val="80000"/>
                  <a:buFont typeface="Wingdings" panose="05000000000000000000" pitchFamily="2" charset="2"/>
                  <a:buChar char="§"/>
                  <a:defRPr kumimoji="1" sz="16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0000"/>
                  <a:buFont typeface="Wingdings" panose="05000000000000000000" pitchFamily="2" charset="2"/>
                  <a:buChar char="§"/>
                  <a:defRPr kumimoji="1" sz="16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0000"/>
                  <a:buFont typeface="Wingdings" panose="05000000000000000000" pitchFamily="2" charset="2"/>
                  <a:buChar char="§"/>
                  <a:defRPr kumimoji="1" sz="16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0000"/>
                  <a:buFont typeface="Wingdings" panose="05000000000000000000" pitchFamily="2" charset="2"/>
                  <a:buChar char="§"/>
                  <a:defRPr kumimoji="1" sz="16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0000"/>
                  <a:buFont typeface="Wingdings" panose="05000000000000000000" pitchFamily="2" charset="2"/>
                  <a:buChar char="§"/>
                  <a:defRPr kumimoji="1" sz="16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>
                  <a:buFont typeface="Wingdings" panose="05000000000000000000" pitchFamily="2" charset="2"/>
                  <a:buNone/>
                </a:pPr>
                <a:r>
                  <a:rPr lang="en-US" altLang="ko-KR" sz="900"/>
                  <a:t>i</a:t>
                </a:r>
              </a:p>
            </p:txBody>
          </p:sp>
          <p:sp>
            <p:nvSpPr>
              <p:cNvPr id="1194" name="Rectangle 962">
                <a:extLst>
                  <a:ext uri="{FF2B5EF4-FFF2-40B4-BE49-F238E27FC236}">
                    <a16:creationId xmlns:a16="http://schemas.microsoft.com/office/drawing/2014/main" id="{59F2C102-8E18-4097-B9E4-7941D0871B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06" y="3558"/>
                <a:ext cx="190" cy="13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p"/>
                  <a:defRPr kumimoji="1" sz="24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>
                  <a:spcBef>
                    <a:spcPct val="20000"/>
                  </a:spcBef>
                  <a:buClr>
                    <a:schemeClr val="tx2"/>
                  </a:buClr>
                  <a:buSzPct val="75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p"/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kumimoji="1" sz="16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>
                  <a:spcBef>
                    <a:spcPct val="20000"/>
                  </a:spcBef>
                  <a:buClr>
                    <a:schemeClr val="tx2"/>
                  </a:buClr>
                  <a:buSzPct val="80000"/>
                  <a:buFont typeface="Wingdings" panose="05000000000000000000" pitchFamily="2" charset="2"/>
                  <a:buChar char="§"/>
                  <a:defRPr kumimoji="1" sz="16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0000"/>
                  <a:buFont typeface="Wingdings" panose="05000000000000000000" pitchFamily="2" charset="2"/>
                  <a:buChar char="§"/>
                  <a:defRPr kumimoji="1" sz="16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0000"/>
                  <a:buFont typeface="Wingdings" panose="05000000000000000000" pitchFamily="2" charset="2"/>
                  <a:buChar char="§"/>
                  <a:defRPr kumimoji="1" sz="16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0000"/>
                  <a:buFont typeface="Wingdings" panose="05000000000000000000" pitchFamily="2" charset="2"/>
                  <a:buChar char="§"/>
                  <a:defRPr kumimoji="1" sz="16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0000"/>
                  <a:buFont typeface="Wingdings" panose="05000000000000000000" pitchFamily="2" charset="2"/>
                  <a:buChar char="§"/>
                  <a:defRPr kumimoji="1" sz="16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>
                  <a:buFont typeface="Wingdings" panose="05000000000000000000" pitchFamily="2" charset="2"/>
                  <a:buNone/>
                </a:pPr>
                <a:r>
                  <a:rPr lang="en-US" altLang="ko-KR" sz="900"/>
                  <a:t>h</a:t>
                </a:r>
              </a:p>
            </p:txBody>
          </p:sp>
          <p:sp>
            <p:nvSpPr>
              <p:cNvPr id="1195" name="Rectangle 963">
                <a:extLst>
                  <a:ext uri="{FF2B5EF4-FFF2-40B4-BE49-F238E27FC236}">
                    <a16:creationId xmlns:a16="http://schemas.microsoft.com/office/drawing/2014/main" id="{37C021B0-1B01-470F-A52C-F4C28853E9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15" y="3558"/>
                <a:ext cx="191" cy="13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p"/>
                  <a:defRPr kumimoji="1" sz="24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>
                  <a:spcBef>
                    <a:spcPct val="20000"/>
                  </a:spcBef>
                  <a:buClr>
                    <a:schemeClr val="tx2"/>
                  </a:buClr>
                  <a:buSzPct val="75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p"/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kumimoji="1" sz="16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>
                  <a:spcBef>
                    <a:spcPct val="20000"/>
                  </a:spcBef>
                  <a:buClr>
                    <a:schemeClr val="tx2"/>
                  </a:buClr>
                  <a:buSzPct val="80000"/>
                  <a:buFont typeface="Wingdings" panose="05000000000000000000" pitchFamily="2" charset="2"/>
                  <a:buChar char="§"/>
                  <a:defRPr kumimoji="1" sz="16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0000"/>
                  <a:buFont typeface="Wingdings" panose="05000000000000000000" pitchFamily="2" charset="2"/>
                  <a:buChar char="§"/>
                  <a:defRPr kumimoji="1" sz="16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0000"/>
                  <a:buFont typeface="Wingdings" panose="05000000000000000000" pitchFamily="2" charset="2"/>
                  <a:buChar char="§"/>
                  <a:defRPr kumimoji="1" sz="16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0000"/>
                  <a:buFont typeface="Wingdings" panose="05000000000000000000" pitchFamily="2" charset="2"/>
                  <a:buChar char="§"/>
                  <a:defRPr kumimoji="1" sz="16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0000"/>
                  <a:buFont typeface="Wingdings" panose="05000000000000000000" pitchFamily="2" charset="2"/>
                  <a:buChar char="§"/>
                  <a:defRPr kumimoji="1" sz="16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>
                  <a:buFont typeface="Wingdings" panose="05000000000000000000" pitchFamily="2" charset="2"/>
                  <a:buNone/>
                </a:pPr>
                <a:r>
                  <a:rPr lang="en-US" altLang="ko-KR" sz="900"/>
                  <a:t>r</a:t>
                </a:r>
              </a:p>
            </p:txBody>
          </p:sp>
          <p:sp>
            <p:nvSpPr>
              <p:cNvPr id="1196" name="Line 964">
                <a:extLst>
                  <a:ext uri="{FF2B5EF4-FFF2-40B4-BE49-F238E27FC236}">
                    <a16:creationId xmlns:a16="http://schemas.microsoft.com/office/drawing/2014/main" id="{7AA835F0-3C6C-4C78-AD43-79B4AEA9B97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15" y="3558"/>
                <a:ext cx="1905" cy="0"/>
              </a:xfrm>
              <a:prstGeom prst="line">
                <a:avLst/>
              </a:prstGeom>
              <a:noFill/>
              <a:ln w="12700" cap="sq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197" name="Line 965">
                <a:extLst>
                  <a:ext uri="{FF2B5EF4-FFF2-40B4-BE49-F238E27FC236}">
                    <a16:creationId xmlns:a16="http://schemas.microsoft.com/office/drawing/2014/main" id="{FFA4FB2E-45D2-4917-A302-C8623A8EC7C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15" y="3692"/>
                <a:ext cx="1905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198" name="Line 966">
                <a:extLst>
                  <a:ext uri="{FF2B5EF4-FFF2-40B4-BE49-F238E27FC236}">
                    <a16:creationId xmlns:a16="http://schemas.microsoft.com/office/drawing/2014/main" id="{89D91D18-5F3A-4577-B900-3AA0862CFC5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15" y="3826"/>
                <a:ext cx="1905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199" name="Line 967">
                <a:extLst>
                  <a:ext uri="{FF2B5EF4-FFF2-40B4-BE49-F238E27FC236}">
                    <a16:creationId xmlns:a16="http://schemas.microsoft.com/office/drawing/2014/main" id="{9D02E502-F8E8-448D-8772-156CF8B391D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15" y="3960"/>
                <a:ext cx="1905" cy="0"/>
              </a:xfrm>
              <a:prstGeom prst="line">
                <a:avLst/>
              </a:prstGeom>
              <a:noFill/>
              <a:ln w="12700" cap="sq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200" name="Line 968">
                <a:extLst>
                  <a:ext uri="{FF2B5EF4-FFF2-40B4-BE49-F238E27FC236}">
                    <a16:creationId xmlns:a16="http://schemas.microsoft.com/office/drawing/2014/main" id="{2795AB7C-06B0-4F11-BBF1-013B993C1E9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15" y="3558"/>
                <a:ext cx="0" cy="402"/>
              </a:xfrm>
              <a:prstGeom prst="line">
                <a:avLst/>
              </a:prstGeom>
              <a:noFill/>
              <a:ln w="12700" cap="sq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201" name="Line 969">
                <a:extLst>
                  <a:ext uri="{FF2B5EF4-FFF2-40B4-BE49-F238E27FC236}">
                    <a16:creationId xmlns:a16="http://schemas.microsoft.com/office/drawing/2014/main" id="{28764B45-D598-41F3-94ED-EA2A7EE2690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06" y="3558"/>
                <a:ext cx="0" cy="40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202" name="Line 970">
                <a:extLst>
                  <a:ext uri="{FF2B5EF4-FFF2-40B4-BE49-F238E27FC236}">
                    <a16:creationId xmlns:a16="http://schemas.microsoft.com/office/drawing/2014/main" id="{E059E51A-D3A1-47B5-97F0-E5BE9BD1440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96" y="3558"/>
                <a:ext cx="0" cy="40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203" name="Line 971">
                <a:extLst>
                  <a:ext uri="{FF2B5EF4-FFF2-40B4-BE49-F238E27FC236}">
                    <a16:creationId xmlns:a16="http://schemas.microsoft.com/office/drawing/2014/main" id="{296E0E5B-8595-4B05-BB58-BCFC1F9557B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87" y="3558"/>
                <a:ext cx="0" cy="40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204" name="Line 972">
                <a:extLst>
                  <a:ext uri="{FF2B5EF4-FFF2-40B4-BE49-F238E27FC236}">
                    <a16:creationId xmlns:a16="http://schemas.microsoft.com/office/drawing/2014/main" id="{040AB055-7505-46CF-B43D-4EB436DB959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77" y="3558"/>
                <a:ext cx="0" cy="40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205" name="Line 973">
                <a:extLst>
                  <a:ext uri="{FF2B5EF4-FFF2-40B4-BE49-F238E27FC236}">
                    <a16:creationId xmlns:a16="http://schemas.microsoft.com/office/drawing/2014/main" id="{D2FE3504-8AAC-4515-9D71-A5ECC98256A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68" y="3558"/>
                <a:ext cx="0" cy="40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206" name="Line 974">
                <a:extLst>
                  <a:ext uri="{FF2B5EF4-FFF2-40B4-BE49-F238E27FC236}">
                    <a16:creationId xmlns:a16="http://schemas.microsoft.com/office/drawing/2014/main" id="{C31DCF5B-5D9B-48A8-A97A-40ED96CCF56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58" y="3558"/>
                <a:ext cx="0" cy="40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207" name="Line 975">
                <a:extLst>
                  <a:ext uri="{FF2B5EF4-FFF2-40B4-BE49-F238E27FC236}">
                    <a16:creationId xmlns:a16="http://schemas.microsoft.com/office/drawing/2014/main" id="{B2BA752D-3429-4B94-B9F6-B6D0B7613D3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49" y="3558"/>
                <a:ext cx="0" cy="40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208" name="Line 976">
                <a:extLst>
                  <a:ext uri="{FF2B5EF4-FFF2-40B4-BE49-F238E27FC236}">
                    <a16:creationId xmlns:a16="http://schemas.microsoft.com/office/drawing/2014/main" id="{D54B6907-CA48-45E7-A714-EE45C67B64A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039" y="3558"/>
                <a:ext cx="0" cy="40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209" name="Line 977">
                <a:extLst>
                  <a:ext uri="{FF2B5EF4-FFF2-40B4-BE49-F238E27FC236}">
                    <a16:creationId xmlns:a16="http://schemas.microsoft.com/office/drawing/2014/main" id="{E72859ED-239D-4EE1-88C2-210CF87EB68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230" y="3558"/>
                <a:ext cx="0" cy="40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210" name="Line 978">
                <a:extLst>
                  <a:ext uri="{FF2B5EF4-FFF2-40B4-BE49-F238E27FC236}">
                    <a16:creationId xmlns:a16="http://schemas.microsoft.com/office/drawing/2014/main" id="{5C707D85-82F3-4CB2-892B-086D1BB5DDA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420" y="3558"/>
                <a:ext cx="0" cy="402"/>
              </a:xfrm>
              <a:prstGeom prst="line">
                <a:avLst/>
              </a:prstGeom>
              <a:noFill/>
              <a:ln w="12700" cap="sq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211" name="Rectangle 979">
                <a:extLst>
                  <a:ext uri="{FF2B5EF4-FFF2-40B4-BE49-F238E27FC236}">
                    <a16:creationId xmlns:a16="http://schemas.microsoft.com/office/drawing/2014/main" id="{7F7EAC3F-EC6C-4F25-8B0F-1EB8223CDC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30" y="3962"/>
                <a:ext cx="190" cy="13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p"/>
                  <a:defRPr kumimoji="1" sz="24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>
                  <a:spcBef>
                    <a:spcPct val="20000"/>
                  </a:spcBef>
                  <a:buClr>
                    <a:schemeClr val="tx2"/>
                  </a:buClr>
                  <a:buSzPct val="75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p"/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kumimoji="1" sz="16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>
                  <a:spcBef>
                    <a:spcPct val="20000"/>
                  </a:spcBef>
                  <a:buClr>
                    <a:schemeClr val="tx2"/>
                  </a:buClr>
                  <a:buSzPct val="80000"/>
                  <a:buFont typeface="Wingdings" panose="05000000000000000000" pitchFamily="2" charset="2"/>
                  <a:buChar char="§"/>
                  <a:defRPr kumimoji="1" sz="16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0000"/>
                  <a:buFont typeface="Wingdings" panose="05000000000000000000" pitchFamily="2" charset="2"/>
                  <a:buChar char="§"/>
                  <a:defRPr kumimoji="1" sz="16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0000"/>
                  <a:buFont typeface="Wingdings" panose="05000000000000000000" pitchFamily="2" charset="2"/>
                  <a:buChar char="§"/>
                  <a:defRPr kumimoji="1" sz="16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0000"/>
                  <a:buFont typeface="Wingdings" panose="05000000000000000000" pitchFamily="2" charset="2"/>
                  <a:buChar char="§"/>
                  <a:defRPr kumimoji="1" sz="16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0000"/>
                  <a:buFont typeface="Wingdings" panose="05000000000000000000" pitchFamily="2" charset="2"/>
                  <a:buChar char="§"/>
                  <a:defRPr kumimoji="1" sz="16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>
                  <a:buFont typeface="Wingdings" panose="05000000000000000000" pitchFamily="2" charset="2"/>
                  <a:buNone/>
                </a:pPr>
                <a:r>
                  <a:rPr lang="en-US" altLang="ko-KR" sz="900"/>
                  <a:t>i</a:t>
                </a:r>
              </a:p>
            </p:txBody>
          </p:sp>
          <p:sp>
            <p:nvSpPr>
              <p:cNvPr id="1212" name="Rectangle 980">
                <a:extLst>
                  <a:ext uri="{FF2B5EF4-FFF2-40B4-BE49-F238E27FC236}">
                    <a16:creationId xmlns:a16="http://schemas.microsoft.com/office/drawing/2014/main" id="{2A0DA51E-32C1-480D-8F43-07978D4832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39" y="3962"/>
                <a:ext cx="191" cy="13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p"/>
                  <a:defRPr kumimoji="1" sz="24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>
                  <a:spcBef>
                    <a:spcPct val="20000"/>
                  </a:spcBef>
                  <a:buClr>
                    <a:schemeClr val="tx2"/>
                  </a:buClr>
                  <a:buSzPct val="75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p"/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kumimoji="1" sz="16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>
                  <a:spcBef>
                    <a:spcPct val="20000"/>
                  </a:spcBef>
                  <a:buClr>
                    <a:schemeClr val="tx2"/>
                  </a:buClr>
                  <a:buSzPct val="80000"/>
                  <a:buFont typeface="Wingdings" panose="05000000000000000000" pitchFamily="2" charset="2"/>
                  <a:buChar char="§"/>
                  <a:defRPr kumimoji="1" sz="16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0000"/>
                  <a:buFont typeface="Wingdings" panose="05000000000000000000" pitchFamily="2" charset="2"/>
                  <a:buChar char="§"/>
                  <a:defRPr kumimoji="1" sz="16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0000"/>
                  <a:buFont typeface="Wingdings" panose="05000000000000000000" pitchFamily="2" charset="2"/>
                  <a:buChar char="§"/>
                  <a:defRPr kumimoji="1" sz="16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0000"/>
                  <a:buFont typeface="Wingdings" panose="05000000000000000000" pitchFamily="2" charset="2"/>
                  <a:buChar char="§"/>
                  <a:defRPr kumimoji="1" sz="16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0000"/>
                  <a:buFont typeface="Wingdings" panose="05000000000000000000" pitchFamily="2" charset="2"/>
                  <a:buChar char="§"/>
                  <a:defRPr kumimoji="1" sz="16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>
                  <a:buFont typeface="Wingdings" panose="05000000000000000000" pitchFamily="2" charset="2"/>
                  <a:buNone/>
                </a:pPr>
                <a:r>
                  <a:rPr lang="en-US" altLang="ko-KR" sz="900"/>
                  <a:t>i</a:t>
                </a:r>
              </a:p>
            </p:txBody>
          </p:sp>
          <p:sp>
            <p:nvSpPr>
              <p:cNvPr id="1213" name="Rectangle 981">
                <a:extLst>
                  <a:ext uri="{FF2B5EF4-FFF2-40B4-BE49-F238E27FC236}">
                    <a16:creationId xmlns:a16="http://schemas.microsoft.com/office/drawing/2014/main" id="{DDA35D6E-93D4-4685-BD67-8033674CC1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49" y="3962"/>
                <a:ext cx="190" cy="13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p"/>
                  <a:defRPr kumimoji="1" sz="24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>
                  <a:spcBef>
                    <a:spcPct val="20000"/>
                  </a:spcBef>
                  <a:buClr>
                    <a:schemeClr val="tx2"/>
                  </a:buClr>
                  <a:buSzPct val="75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p"/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kumimoji="1" sz="16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>
                  <a:spcBef>
                    <a:spcPct val="20000"/>
                  </a:spcBef>
                  <a:buClr>
                    <a:schemeClr val="tx2"/>
                  </a:buClr>
                  <a:buSzPct val="80000"/>
                  <a:buFont typeface="Wingdings" panose="05000000000000000000" pitchFamily="2" charset="2"/>
                  <a:buChar char="§"/>
                  <a:defRPr kumimoji="1" sz="16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0000"/>
                  <a:buFont typeface="Wingdings" panose="05000000000000000000" pitchFamily="2" charset="2"/>
                  <a:buChar char="§"/>
                  <a:defRPr kumimoji="1" sz="16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0000"/>
                  <a:buFont typeface="Wingdings" panose="05000000000000000000" pitchFamily="2" charset="2"/>
                  <a:buChar char="§"/>
                  <a:defRPr kumimoji="1" sz="16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0000"/>
                  <a:buFont typeface="Wingdings" panose="05000000000000000000" pitchFamily="2" charset="2"/>
                  <a:buChar char="§"/>
                  <a:defRPr kumimoji="1" sz="16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0000"/>
                  <a:buFont typeface="Wingdings" panose="05000000000000000000" pitchFamily="2" charset="2"/>
                  <a:buChar char="§"/>
                  <a:defRPr kumimoji="1" sz="16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>
                  <a:buFont typeface="Wingdings" panose="05000000000000000000" pitchFamily="2" charset="2"/>
                  <a:buNone/>
                </a:pPr>
                <a:r>
                  <a:rPr lang="en-US" altLang="ko-KR" sz="900"/>
                  <a:t>c</a:t>
                </a:r>
              </a:p>
            </p:txBody>
          </p:sp>
          <p:sp>
            <p:nvSpPr>
              <p:cNvPr id="1214" name="Rectangle 982">
                <a:extLst>
                  <a:ext uri="{FF2B5EF4-FFF2-40B4-BE49-F238E27FC236}">
                    <a16:creationId xmlns:a16="http://schemas.microsoft.com/office/drawing/2014/main" id="{BBD5885B-436E-4BB1-B2F7-B627AC5F9A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8" y="3962"/>
                <a:ext cx="191" cy="13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p"/>
                  <a:defRPr kumimoji="1" sz="24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>
                  <a:spcBef>
                    <a:spcPct val="20000"/>
                  </a:spcBef>
                  <a:buClr>
                    <a:schemeClr val="tx2"/>
                  </a:buClr>
                  <a:buSzPct val="75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p"/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kumimoji="1" sz="16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>
                  <a:spcBef>
                    <a:spcPct val="20000"/>
                  </a:spcBef>
                  <a:buClr>
                    <a:schemeClr val="tx2"/>
                  </a:buClr>
                  <a:buSzPct val="80000"/>
                  <a:buFont typeface="Wingdings" panose="05000000000000000000" pitchFamily="2" charset="2"/>
                  <a:buChar char="§"/>
                  <a:defRPr kumimoji="1" sz="16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0000"/>
                  <a:buFont typeface="Wingdings" panose="05000000000000000000" pitchFamily="2" charset="2"/>
                  <a:buChar char="§"/>
                  <a:defRPr kumimoji="1" sz="16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0000"/>
                  <a:buFont typeface="Wingdings" panose="05000000000000000000" pitchFamily="2" charset="2"/>
                  <a:buChar char="§"/>
                  <a:defRPr kumimoji="1" sz="16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0000"/>
                  <a:buFont typeface="Wingdings" panose="05000000000000000000" pitchFamily="2" charset="2"/>
                  <a:buChar char="§"/>
                  <a:defRPr kumimoji="1" sz="16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0000"/>
                  <a:buFont typeface="Wingdings" panose="05000000000000000000" pitchFamily="2" charset="2"/>
                  <a:buChar char="§"/>
                  <a:defRPr kumimoji="1" sz="16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>
                  <a:buFont typeface="Wingdings" panose="05000000000000000000" pitchFamily="2" charset="2"/>
                  <a:buNone/>
                </a:pPr>
                <a:r>
                  <a:rPr lang="en-US" altLang="ko-KR" sz="900"/>
                  <a:t>r</a:t>
                </a:r>
              </a:p>
            </p:txBody>
          </p:sp>
          <p:sp>
            <p:nvSpPr>
              <p:cNvPr id="1215" name="Rectangle 983">
                <a:extLst>
                  <a:ext uri="{FF2B5EF4-FFF2-40B4-BE49-F238E27FC236}">
                    <a16:creationId xmlns:a16="http://schemas.microsoft.com/office/drawing/2014/main" id="{75731E6E-B796-4C05-B085-1CA598FA8B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68" y="3962"/>
                <a:ext cx="190" cy="13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p"/>
                  <a:defRPr kumimoji="1" sz="24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>
                  <a:spcBef>
                    <a:spcPct val="20000"/>
                  </a:spcBef>
                  <a:buClr>
                    <a:schemeClr val="tx2"/>
                  </a:buClr>
                  <a:buSzPct val="75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p"/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kumimoji="1" sz="16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>
                  <a:spcBef>
                    <a:spcPct val="20000"/>
                  </a:spcBef>
                  <a:buClr>
                    <a:schemeClr val="tx2"/>
                  </a:buClr>
                  <a:buSzPct val="80000"/>
                  <a:buFont typeface="Wingdings" panose="05000000000000000000" pitchFamily="2" charset="2"/>
                  <a:buChar char="§"/>
                  <a:defRPr kumimoji="1" sz="16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0000"/>
                  <a:buFont typeface="Wingdings" panose="05000000000000000000" pitchFamily="2" charset="2"/>
                  <a:buChar char="§"/>
                  <a:defRPr kumimoji="1" sz="16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0000"/>
                  <a:buFont typeface="Wingdings" panose="05000000000000000000" pitchFamily="2" charset="2"/>
                  <a:buChar char="§"/>
                  <a:defRPr kumimoji="1" sz="16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0000"/>
                  <a:buFont typeface="Wingdings" panose="05000000000000000000" pitchFamily="2" charset="2"/>
                  <a:buChar char="§"/>
                  <a:defRPr kumimoji="1" sz="16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0000"/>
                  <a:buFont typeface="Wingdings" panose="05000000000000000000" pitchFamily="2" charset="2"/>
                  <a:buChar char="§"/>
                  <a:defRPr kumimoji="1" sz="16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>
                  <a:buFont typeface="Wingdings" panose="05000000000000000000" pitchFamily="2" charset="2"/>
                  <a:buNone/>
                </a:pPr>
                <a:r>
                  <a:rPr lang="en-US" altLang="ko-KR" sz="900"/>
                  <a:t>s</a:t>
                </a:r>
              </a:p>
            </p:txBody>
          </p:sp>
          <p:sp>
            <p:nvSpPr>
              <p:cNvPr id="1216" name="Rectangle 984">
                <a:extLst>
                  <a:ext uri="{FF2B5EF4-FFF2-40B4-BE49-F238E27FC236}">
                    <a16:creationId xmlns:a16="http://schemas.microsoft.com/office/drawing/2014/main" id="{3605D59B-F473-41FF-B79D-A431E172FC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77" y="3962"/>
                <a:ext cx="191" cy="13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p"/>
                  <a:defRPr kumimoji="1" sz="24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>
                  <a:spcBef>
                    <a:spcPct val="20000"/>
                  </a:spcBef>
                  <a:buClr>
                    <a:schemeClr val="tx2"/>
                  </a:buClr>
                  <a:buSzPct val="75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p"/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kumimoji="1" sz="16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>
                  <a:spcBef>
                    <a:spcPct val="20000"/>
                  </a:spcBef>
                  <a:buClr>
                    <a:schemeClr val="tx2"/>
                  </a:buClr>
                  <a:buSzPct val="80000"/>
                  <a:buFont typeface="Wingdings" panose="05000000000000000000" pitchFamily="2" charset="2"/>
                  <a:buChar char="§"/>
                  <a:defRPr kumimoji="1" sz="16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0000"/>
                  <a:buFont typeface="Wingdings" panose="05000000000000000000" pitchFamily="2" charset="2"/>
                  <a:buChar char="§"/>
                  <a:defRPr kumimoji="1" sz="16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0000"/>
                  <a:buFont typeface="Wingdings" panose="05000000000000000000" pitchFamily="2" charset="2"/>
                  <a:buChar char="§"/>
                  <a:defRPr kumimoji="1" sz="16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0000"/>
                  <a:buFont typeface="Wingdings" panose="05000000000000000000" pitchFamily="2" charset="2"/>
                  <a:buChar char="§"/>
                  <a:defRPr kumimoji="1" sz="16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0000"/>
                  <a:buFont typeface="Wingdings" panose="05000000000000000000" pitchFamily="2" charset="2"/>
                  <a:buChar char="§"/>
                  <a:defRPr kumimoji="1" sz="16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>
                  <a:buFont typeface="Wingdings" panose="05000000000000000000" pitchFamily="2" charset="2"/>
                  <a:buNone/>
                </a:pPr>
                <a:r>
                  <a:rPr lang="en-US" altLang="ko-KR" sz="900"/>
                  <a:t>s</a:t>
                </a:r>
              </a:p>
            </p:txBody>
          </p:sp>
          <p:sp>
            <p:nvSpPr>
              <p:cNvPr id="1217" name="Rectangle 985">
                <a:extLst>
                  <a:ext uri="{FF2B5EF4-FFF2-40B4-BE49-F238E27FC236}">
                    <a16:creationId xmlns:a16="http://schemas.microsoft.com/office/drawing/2014/main" id="{83418FD9-53A6-4761-B348-EC1BD4ED28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87" y="3962"/>
                <a:ext cx="190" cy="13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p"/>
                  <a:defRPr kumimoji="1" sz="24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>
                  <a:spcBef>
                    <a:spcPct val="20000"/>
                  </a:spcBef>
                  <a:buClr>
                    <a:schemeClr val="tx2"/>
                  </a:buClr>
                  <a:buSzPct val="75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p"/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kumimoji="1" sz="16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>
                  <a:spcBef>
                    <a:spcPct val="20000"/>
                  </a:spcBef>
                  <a:buClr>
                    <a:schemeClr val="tx2"/>
                  </a:buClr>
                  <a:buSzPct val="80000"/>
                  <a:buFont typeface="Wingdings" panose="05000000000000000000" pitchFamily="2" charset="2"/>
                  <a:buChar char="§"/>
                  <a:defRPr kumimoji="1" sz="16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0000"/>
                  <a:buFont typeface="Wingdings" panose="05000000000000000000" pitchFamily="2" charset="2"/>
                  <a:buChar char="§"/>
                  <a:defRPr kumimoji="1" sz="16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0000"/>
                  <a:buFont typeface="Wingdings" panose="05000000000000000000" pitchFamily="2" charset="2"/>
                  <a:buChar char="§"/>
                  <a:defRPr kumimoji="1" sz="16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0000"/>
                  <a:buFont typeface="Wingdings" panose="05000000000000000000" pitchFamily="2" charset="2"/>
                  <a:buChar char="§"/>
                  <a:defRPr kumimoji="1" sz="16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0000"/>
                  <a:buFont typeface="Wingdings" panose="05000000000000000000" pitchFamily="2" charset="2"/>
                  <a:buChar char="§"/>
                  <a:defRPr kumimoji="1" sz="16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>
                  <a:buFont typeface="Wingdings" panose="05000000000000000000" pitchFamily="2" charset="2"/>
                  <a:buNone/>
                </a:pPr>
                <a:r>
                  <a:rPr lang="en-US" altLang="ko-KR" sz="900"/>
                  <a:t>w</a:t>
                </a:r>
              </a:p>
            </p:txBody>
          </p:sp>
          <p:sp>
            <p:nvSpPr>
              <p:cNvPr id="1218" name="Rectangle 986">
                <a:extLst>
                  <a:ext uri="{FF2B5EF4-FFF2-40B4-BE49-F238E27FC236}">
                    <a16:creationId xmlns:a16="http://schemas.microsoft.com/office/drawing/2014/main" id="{A566D9E7-4B5E-4F59-997F-6F4E055941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96" y="3962"/>
                <a:ext cx="191" cy="13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p"/>
                  <a:defRPr kumimoji="1" sz="24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>
                  <a:spcBef>
                    <a:spcPct val="20000"/>
                  </a:spcBef>
                  <a:buClr>
                    <a:schemeClr val="tx2"/>
                  </a:buClr>
                  <a:buSzPct val="75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p"/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kumimoji="1" sz="16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>
                  <a:spcBef>
                    <a:spcPct val="20000"/>
                  </a:spcBef>
                  <a:buClr>
                    <a:schemeClr val="tx2"/>
                  </a:buClr>
                  <a:buSzPct val="80000"/>
                  <a:buFont typeface="Wingdings" panose="05000000000000000000" pitchFamily="2" charset="2"/>
                  <a:buChar char="§"/>
                  <a:defRPr kumimoji="1" sz="16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0000"/>
                  <a:buFont typeface="Wingdings" panose="05000000000000000000" pitchFamily="2" charset="2"/>
                  <a:buChar char="§"/>
                  <a:defRPr kumimoji="1" sz="16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0000"/>
                  <a:buFont typeface="Wingdings" panose="05000000000000000000" pitchFamily="2" charset="2"/>
                  <a:buChar char="§"/>
                  <a:defRPr kumimoji="1" sz="16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0000"/>
                  <a:buFont typeface="Wingdings" panose="05000000000000000000" pitchFamily="2" charset="2"/>
                  <a:buChar char="§"/>
                  <a:defRPr kumimoji="1" sz="16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0000"/>
                  <a:buFont typeface="Wingdings" panose="05000000000000000000" pitchFamily="2" charset="2"/>
                  <a:buChar char="§"/>
                  <a:defRPr kumimoji="1" sz="16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>
                  <a:buFont typeface="Wingdings" panose="05000000000000000000" pitchFamily="2" charset="2"/>
                  <a:buNone/>
                </a:pPr>
                <a:r>
                  <a:rPr lang="en-US" altLang="ko-KR" sz="900"/>
                  <a:t>f</a:t>
                </a:r>
              </a:p>
            </p:txBody>
          </p:sp>
          <p:sp>
            <p:nvSpPr>
              <p:cNvPr id="1219" name="Rectangle 987">
                <a:extLst>
                  <a:ext uri="{FF2B5EF4-FFF2-40B4-BE49-F238E27FC236}">
                    <a16:creationId xmlns:a16="http://schemas.microsoft.com/office/drawing/2014/main" id="{583E6423-6AD3-4872-8E1B-5549711A9F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06" y="3962"/>
                <a:ext cx="190" cy="13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p"/>
                  <a:defRPr kumimoji="1" sz="24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>
                  <a:spcBef>
                    <a:spcPct val="20000"/>
                  </a:spcBef>
                  <a:buClr>
                    <a:schemeClr val="tx2"/>
                  </a:buClr>
                  <a:buSzPct val="75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p"/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kumimoji="1" sz="16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>
                  <a:spcBef>
                    <a:spcPct val="20000"/>
                  </a:spcBef>
                  <a:buClr>
                    <a:schemeClr val="tx2"/>
                  </a:buClr>
                  <a:buSzPct val="80000"/>
                  <a:buFont typeface="Wingdings" panose="05000000000000000000" pitchFamily="2" charset="2"/>
                  <a:buChar char="§"/>
                  <a:defRPr kumimoji="1" sz="16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0000"/>
                  <a:buFont typeface="Wingdings" panose="05000000000000000000" pitchFamily="2" charset="2"/>
                  <a:buChar char="§"/>
                  <a:defRPr kumimoji="1" sz="16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0000"/>
                  <a:buFont typeface="Wingdings" panose="05000000000000000000" pitchFamily="2" charset="2"/>
                  <a:buChar char="§"/>
                  <a:defRPr kumimoji="1" sz="16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0000"/>
                  <a:buFont typeface="Wingdings" panose="05000000000000000000" pitchFamily="2" charset="2"/>
                  <a:buChar char="§"/>
                  <a:defRPr kumimoji="1" sz="16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0000"/>
                  <a:buFont typeface="Wingdings" panose="05000000000000000000" pitchFamily="2" charset="2"/>
                  <a:buChar char="§"/>
                  <a:defRPr kumimoji="1" sz="16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>
                  <a:buFont typeface="Wingdings" panose="05000000000000000000" pitchFamily="2" charset="2"/>
                  <a:buNone/>
                </a:pPr>
                <a:r>
                  <a:rPr lang="en-US" altLang="ko-KR" sz="900"/>
                  <a:t>e</a:t>
                </a:r>
              </a:p>
            </p:txBody>
          </p:sp>
          <p:sp>
            <p:nvSpPr>
              <p:cNvPr id="1220" name="Rectangle 988">
                <a:extLst>
                  <a:ext uri="{FF2B5EF4-FFF2-40B4-BE49-F238E27FC236}">
                    <a16:creationId xmlns:a16="http://schemas.microsoft.com/office/drawing/2014/main" id="{15CEF5A4-1836-4C49-A25E-E76744E37C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15" y="3962"/>
                <a:ext cx="191" cy="13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p"/>
                  <a:defRPr kumimoji="1" sz="24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>
                  <a:spcBef>
                    <a:spcPct val="20000"/>
                  </a:spcBef>
                  <a:buClr>
                    <a:schemeClr val="tx2"/>
                  </a:buClr>
                  <a:buSzPct val="75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p"/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kumimoji="1" sz="16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>
                  <a:spcBef>
                    <a:spcPct val="20000"/>
                  </a:spcBef>
                  <a:buClr>
                    <a:schemeClr val="tx2"/>
                  </a:buClr>
                  <a:buSzPct val="80000"/>
                  <a:buFont typeface="Wingdings" panose="05000000000000000000" pitchFamily="2" charset="2"/>
                  <a:buChar char="§"/>
                  <a:defRPr kumimoji="1" sz="16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0000"/>
                  <a:buFont typeface="Wingdings" panose="05000000000000000000" pitchFamily="2" charset="2"/>
                  <a:buChar char="§"/>
                  <a:defRPr kumimoji="1" sz="16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0000"/>
                  <a:buFont typeface="Wingdings" panose="05000000000000000000" pitchFamily="2" charset="2"/>
                  <a:buChar char="§"/>
                  <a:defRPr kumimoji="1" sz="16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0000"/>
                  <a:buFont typeface="Wingdings" panose="05000000000000000000" pitchFamily="2" charset="2"/>
                  <a:buChar char="§"/>
                  <a:defRPr kumimoji="1" sz="16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0000"/>
                  <a:buFont typeface="Wingdings" panose="05000000000000000000" pitchFamily="2" charset="2"/>
                  <a:buChar char="§"/>
                  <a:defRPr kumimoji="1" sz="16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>
                  <a:buFont typeface="Wingdings" panose="05000000000000000000" pitchFamily="2" charset="2"/>
                  <a:buNone/>
                </a:pPr>
                <a:r>
                  <a:rPr lang="en-US" altLang="ko-KR" sz="900"/>
                  <a:t>o</a:t>
                </a:r>
              </a:p>
            </p:txBody>
          </p:sp>
          <p:sp>
            <p:nvSpPr>
              <p:cNvPr id="1221" name="Line 989">
                <a:extLst>
                  <a:ext uri="{FF2B5EF4-FFF2-40B4-BE49-F238E27FC236}">
                    <a16:creationId xmlns:a16="http://schemas.microsoft.com/office/drawing/2014/main" id="{583BB305-591A-4F95-82B9-C1C01FD0C07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15" y="3962"/>
                <a:ext cx="1905" cy="0"/>
              </a:xfrm>
              <a:prstGeom prst="line">
                <a:avLst/>
              </a:prstGeom>
              <a:noFill/>
              <a:ln w="12700" cap="sq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222" name="Line 990">
                <a:extLst>
                  <a:ext uri="{FF2B5EF4-FFF2-40B4-BE49-F238E27FC236}">
                    <a16:creationId xmlns:a16="http://schemas.microsoft.com/office/drawing/2014/main" id="{5D187523-4A79-4201-93D6-26190A05C39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15" y="4096"/>
                <a:ext cx="1905" cy="0"/>
              </a:xfrm>
              <a:prstGeom prst="line">
                <a:avLst/>
              </a:prstGeom>
              <a:noFill/>
              <a:ln w="12700" cap="sq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223" name="Line 991">
                <a:extLst>
                  <a:ext uri="{FF2B5EF4-FFF2-40B4-BE49-F238E27FC236}">
                    <a16:creationId xmlns:a16="http://schemas.microsoft.com/office/drawing/2014/main" id="{47534732-BA95-491A-A295-D3ABF99B626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15" y="3962"/>
                <a:ext cx="0" cy="134"/>
              </a:xfrm>
              <a:prstGeom prst="line">
                <a:avLst/>
              </a:prstGeom>
              <a:noFill/>
              <a:ln w="12700" cap="sq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224" name="Line 992">
                <a:extLst>
                  <a:ext uri="{FF2B5EF4-FFF2-40B4-BE49-F238E27FC236}">
                    <a16:creationId xmlns:a16="http://schemas.microsoft.com/office/drawing/2014/main" id="{23418DCC-37C5-40AB-B681-5CBE149E70F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06" y="3962"/>
                <a:ext cx="0" cy="13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ko-KR" altLang="en-US" dirty="0"/>
              </a:p>
            </p:txBody>
          </p:sp>
          <p:sp>
            <p:nvSpPr>
              <p:cNvPr id="1225" name="Line 993">
                <a:extLst>
                  <a:ext uri="{FF2B5EF4-FFF2-40B4-BE49-F238E27FC236}">
                    <a16:creationId xmlns:a16="http://schemas.microsoft.com/office/drawing/2014/main" id="{C54D27CA-D07C-48E9-AA5B-CA01ACF99E6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96" y="3962"/>
                <a:ext cx="0" cy="13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226" name="Line 994">
                <a:extLst>
                  <a:ext uri="{FF2B5EF4-FFF2-40B4-BE49-F238E27FC236}">
                    <a16:creationId xmlns:a16="http://schemas.microsoft.com/office/drawing/2014/main" id="{753180C4-43CA-4694-BF20-3BC89D0BFCE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87" y="3962"/>
                <a:ext cx="0" cy="13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227" name="Line 995">
                <a:extLst>
                  <a:ext uri="{FF2B5EF4-FFF2-40B4-BE49-F238E27FC236}">
                    <a16:creationId xmlns:a16="http://schemas.microsoft.com/office/drawing/2014/main" id="{023ED0D6-F10A-4284-B40C-2B0F42929D1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77" y="3962"/>
                <a:ext cx="0" cy="13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228" name="Line 996">
                <a:extLst>
                  <a:ext uri="{FF2B5EF4-FFF2-40B4-BE49-F238E27FC236}">
                    <a16:creationId xmlns:a16="http://schemas.microsoft.com/office/drawing/2014/main" id="{CDE9E856-104A-48A5-8F49-98067E9F681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68" y="3962"/>
                <a:ext cx="0" cy="13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229" name="Line 997">
                <a:extLst>
                  <a:ext uri="{FF2B5EF4-FFF2-40B4-BE49-F238E27FC236}">
                    <a16:creationId xmlns:a16="http://schemas.microsoft.com/office/drawing/2014/main" id="{A94F462B-B43D-41F5-B658-0A8FAB7A5E8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58" y="3962"/>
                <a:ext cx="0" cy="13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230" name="Line 998">
                <a:extLst>
                  <a:ext uri="{FF2B5EF4-FFF2-40B4-BE49-F238E27FC236}">
                    <a16:creationId xmlns:a16="http://schemas.microsoft.com/office/drawing/2014/main" id="{AA22D305-7B4E-4F9B-8262-F55C546D785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49" y="3962"/>
                <a:ext cx="0" cy="13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231" name="Line 999">
                <a:extLst>
                  <a:ext uri="{FF2B5EF4-FFF2-40B4-BE49-F238E27FC236}">
                    <a16:creationId xmlns:a16="http://schemas.microsoft.com/office/drawing/2014/main" id="{629C4BD3-67BC-4285-8449-DB97828A505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039" y="3962"/>
                <a:ext cx="0" cy="13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232" name="Line 1000">
                <a:extLst>
                  <a:ext uri="{FF2B5EF4-FFF2-40B4-BE49-F238E27FC236}">
                    <a16:creationId xmlns:a16="http://schemas.microsoft.com/office/drawing/2014/main" id="{BB220315-3A0E-471E-BAC9-EC6E25F5DC9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230" y="3962"/>
                <a:ext cx="0" cy="13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233" name="Line 1001">
                <a:extLst>
                  <a:ext uri="{FF2B5EF4-FFF2-40B4-BE49-F238E27FC236}">
                    <a16:creationId xmlns:a16="http://schemas.microsoft.com/office/drawing/2014/main" id="{B9F47AEF-2DA4-4B78-853B-2CAC6364CFF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420" y="3962"/>
                <a:ext cx="0" cy="134"/>
              </a:xfrm>
              <a:prstGeom prst="line">
                <a:avLst/>
              </a:prstGeom>
              <a:noFill/>
              <a:ln w="12700" cap="sq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grpSp>
            <p:nvGrpSpPr>
              <p:cNvPr id="1234" name="Group 1002">
                <a:extLst>
                  <a:ext uri="{FF2B5EF4-FFF2-40B4-BE49-F238E27FC236}">
                    <a16:creationId xmlns:a16="http://schemas.microsoft.com/office/drawing/2014/main" id="{10AD006F-D497-4D25-BB7C-3E10B05420F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515" y="1123"/>
                <a:ext cx="1905" cy="670"/>
                <a:chOff x="3515" y="1123"/>
                <a:chExt cx="1905" cy="670"/>
              </a:xfrm>
            </p:grpSpPr>
            <p:sp>
              <p:nvSpPr>
                <p:cNvPr id="1235" name="Rectangle 1003">
                  <a:extLst>
                    <a:ext uri="{FF2B5EF4-FFF2-40B4-BE49-F238E27FC236}">
                      <a16:creationId xmlns:a16="http://schemas.microsoft.com/office/drawing/2014/main" id="{E92A7356-9440-4241-B8CE-BF9F898AA1E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30" y="1257"/>
                  <a:ext cx="190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p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p"/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>
                    <a:spcBef>
                      <a:spcPct val="20000"/>
                    </a:spcBef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Font typeface="Wingdings" panose="05000000000000000000" pitchFamily="2" charset="2"/>
                    <a:buNone/>
                  </a:pPr>
                  <a:r>
                    <a:rPr lang="en-US" altLang="ko-KR" sz="900"/>
                    <a:t>c</a:t>
                  </a:r>
                </a:p>
              </p:txBody>
            </p:sp>
            <p:sp>
              <p:nvSpPr>
                <p:cNvPr id="1236" name="Rectangle 1004">
                  <a:extLst>
                    <a:ext uri="{FF2B5EF4-FFF2-40B4-BE49-F238E27FC236}">
                      <a16:creationId xmlns:a16="http://schemas.microsoft.com/office/drawing/2014/main" id="{AEA9BDC6-BFC0-4A09-A2C6-8FBBF9DAF81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39" y="1257"/>
                  <a:ext cx="191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p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p"/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>
                    <a:spcBef>
                      <a:spcPct val="20000"/>
                    </a:spcBef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Font typeface="Wingdings" panose="05000000000000000000" pitchFamily="2" charset="2"/>
                    <a:buNone/>
                  </a:pPr>
                  <a:r>
                    <a:rPr lang="en-US" altLang="ko-KR" sz="900"/>
                    <a:t>c</a:t>
                  </a:r>
                </a:p>
              </p:txBody>
            </p:sp>
            <p:sp>
              <p:nvSpPr>
                <p:cNvPr id="1237" name="Rectangle 1005">
                  <a:extLst>
                    <a:ext uri="{FF2B5EF4-FFF2-40B4-BE49-F238E27FC236}">
                      <a16:creationId xmlns:a16="http://schemas.microsoft.com/office/drawing/2014/main" id="{BEA7B03E-6CE7-4491-B759-4E754DE8858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849" y="1257"/>
                  <a:ext cx="190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p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p"/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>
                    <a:spcBef>
                      <a:spcPct val="20000"/>
                    </a:spcBef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Font typeface="Wingdings" panose="05000000000000000000" pitchFamily="2" charset="2"/>
                    <a:buNone/>
                  </a:pPr>
                  <a:r>
                    <a:rPr lang="en-US" altLang="ko-KR" sz="900"/>
                    <a:t>w</a:t>
                  </a:r>
                </a:p>
              </p:txBody>
            </p:sp>
            <p:sp>
              <p:nvSpPr>
                <p:cNvPr id="1238" name="Rectangle 1006">
                  <a:extLst>
                    <a:ext uri="{FF2B5EF4-FFF2-40B4-BE49-F238E27FC236}">
                      <a16:creationId xmlns:a16="http://schemas.microsoft.com/office/drawing/2014/main" id="{CE94E8F0-743B-4464-B39C-AE5ADC3B087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58" y="1257"/>
                  <a:ext cx="191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p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p"/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>
                    <a:spcBef>
                      <a:spcPct val="20000"/>
                    </a:spcBef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Font typeface="Wingdings" panose="05000000000000000000" pitchFamily="2" charset="2"/>
                    <a:buNone/>
                  </a:pPr>
                  <a:r>
                    <a:rPr lang="en-US" altLang="ko-KR" sz="900"/>
                    <a:t>l</a:t>
                  </a:r>
                </a:p>
              </p:txBody>
            </p:sp>
            <p:sp>
              <p:nvSpPr>
                <p:cNvPr id="1239" name="Rectangle 1007">
                  <a:extLst>
                    <a:ext uri="{FF2B5EF4-FFF2-40B4-BE49-F238E27FC236}">
                      <a16:creationId xmlns:a16="http://schemas.microsoft.com/office/drawing/2014/main" id="{2341B153-4D67-400E-A3F4-3DE80183E82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468" y="1257"/>
                  <a:ext cx="190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p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p"/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>
                    <a:spcBef>
                      <a:spcPct val="20000"/>
                    </a:spcBef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Font typeface="Wingdings" panose="05000000000000000000" pitchFamily="2" charset="2"/>
                    <a:buNone/>
                  </a:pPr>
                  <a:r>
                    <a:rPr lang="en-US" altLang="ko-KR" sz="900"/>
                    <a:t>m</a:t>
                  </a:r>
                </a:p>
              </p:txBody>
            </p:sp>
            <p:sp>
              <p:nvSpPr>
                <p:cNvPr id="1240" name="Rectangle 1008">
                  <a:extLst>
                    <a:ext uri="{FF2B5EF4-FFF2-40B4-BE49-F238E27FC236}">
                      <a16:creationId xmlns:a16="http://schemas.microsoft.com/office/drawing/2014/main" id="{225D33D1-DE36-46F8-8A67-C87AA3A378E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77" y="1257"/>
                  <a:ext cx="191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p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p"/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>
                    <a:spcBef>
                      <a:spcPct val="20000"/>
                    </a:spcBef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Font typeface="Wingdings" panose="05000000000000000000" pitchFamily="2" charset="2"/>
                    <a:buNone/>
                  </a:pPr>
                  <a:r>
                    <a:rPr lang="en-US" altLang="ko-KR" sz="900"/>
                    <a:t>m</a:t>
                  </a:r>
                </a:p>
              </p:txBody>
            </p:sp>
            <p:sp>
              <p:nvSpPr>
                <p:cNvPr id="1241" name="Rectangle 1009">
                  <a:extLst>
                    <a:ext uri="{FF2B5EF4-FFF2-40B4-BE49-F238E27FC236}">
                      <a16:creationId xmlns:a16="http://schemas.microsoft.com/office/drawing/2014/main" id="{5990935B-02F4-4953-9638-CB8AD944023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87" y="1257"/>
                  <a:ext cx="190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p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p"/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>
                    <a:spcBef>
                      <a:spcPct val="20000"/>
                    </a:spcBef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Font typeface="Wingdings" panose="05000000000000000000" pitchFamily="2" charset="2"/>
                    <a:buNone/>
                  </a:pPr>
                  <a:r>
                    <a:rPr lang="en-US" altLang="ko-KR" sz="900"/>
                    <a:t>q</a:t>
                  </a:r>
                </a:p>
              </p:txBody>
            </p:sp>
            <p:sp>
              <p:nvSpPr>
                <p:cNvPr id="1242" name="Rectangle 1010">
                  <a:extLst>
                    <a:ext uri="{FF2B5EF4-FFF2-40B4-BE49-F238E27FC236}">
                      <a16:creationId xmlns:a16="http://schemas.microsoft.com/office/drawing/2014/main" id="{5F357DA6-13E0-40D3-A053-3B6D7E9E160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896" y="1257"/>
                  <a:ext cx="191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p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p"/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>
                    <a:spcBef>
                      <a:spcPct val="20000"/>
                    </a:spcBef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Font typeface="Wingdings" panose="05000000000000000000" pitchFamily="2" charset="2"/>
                    <a:buNone/>
                  </a:pPr>
                  <a:r>
                    <a:rPr lang="en-US" altLang="ko-KR" sz="900"/>
                    <a:t>z</a:t>
                  </a:r>
                </a:p>
              </p:txBody>
            </p:sp>
            <p:sp>
              <p:nvSpPr>
                <p:cNvPr id="1243" name="Rectangle 1011">
                  <a:extLst>
                    <a:ext uri="{FF2B5EF4-FFF2-40B4-BE49-F238E27FC236}">
                      <a16:creationId xmlns:a16="http://schemas.microsoft.com/office/drawing/2014/main" id="{B9CDDA41-8200-4D04-87CA-605287A730D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06" y="1257"/>
                  <a:ext cx="190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p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p"/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>
                    <a:spcBef>
                      <a:spcPct val="20000"/>
                    </a:spcBef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Font typeface="Wingdings" panose="05000000000000000000" pitchFamily="2" charset="2"/>
                    <a:buNone/>
                  </a:pPr>
                  <a:r>
                    <a:rPr lang="en-US" altLang="ko-KR" sz="900"/>
                    <a:t>y</a:t>
                  </a:r>
                </a:p>
              </p:txBody>
            </p:sp>
            <p:sp>
              <p:nvSpPr>
                <p:cNvPr id="1244" name="Rectangle 1012">
                  <a:extLst>
                    <a:ext uri="{FF2B5EF4-FFF2-40B4-BE49-F238E27FC236}">
                      <a16:creationId xmlns:a16="http://schemas.microsoft.com/office/drawing/2014/main" id="{49780B83-1B3C-43D4-8411-ED1018701CE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15" y="1257"/>
                  <a:ext cx="191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p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p"/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>
                    <a:spcBef>
                      <a:spcPct val="20000"/>
                    </a:spcBef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Font typeface="Wingdings" panose="05000000000000000000" pitchFamily="2" charset="2"/>
                    <a:buNone/>
                  </a:pPr>
                  <a:r>
                    <a:rPr lang="en-US" altLang="ko-KR" sz="900"/>
                    <a:t>i</a:t>
                  </a:r>
                </a:p>
              </p:txBody>
            </p:sp>
            <p:sp>
              <p:nvSpPr>
                <p:cNvPr id="1245" name="Rectangle 1013">
                  <a:extLst>
                    <a:ext uri="{FF2B5EF4-FFF2-40B4-BE49-F238E27FC236}">
                      <a16:creationId xmlns:a16="http://schemas.microsoft.com/office/drawing/2014/main" id="{8849C78C-D635-4246-8CF0-6BC4B384468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30" y="1123"/>
                  <a:ext cx="190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p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p"/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>
                    <a:spcBef>
                      <a:spcPct val="20000"/>
                    </a:spcBef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Font typeface="Wingdings" panose="05000000000000000000" pitchFamily="2" charset="2"/>
                    <a:buNone/>
                  </a:pPr>
                  <a:r>
                    <a:rPr lang="en-US" altLang="ko-KR" sz="900"/>
                    <a:t>d</a:t>
                  </a:r>
                </a:p>
              </p:txBody>
            </p:sp>
            <p:sp>
              <p:nvSpPr>
                <p:cNvPr id="1246" name="Rectangle 1014">
                  <a:extLst>
                    <a:ext uri="{FF2B5EF4-FFF2-40B4-BE49-F238E27FC236}">
                      <a16:creationId xmlns:a16="http://schemas.microsoft.com/office/drawing/2014/main" id="{BDA51B6A-A73B-48F2-9A97-C727DCF76BE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39" y="1123"/>
                  <a:ext cx="191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p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p"/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>
                    <a:spcBef>
                      <a:spcPct val="20000"/>
                    </a:spcBef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Font typeface="Wingdings" panose="05000000000000000000" pitchFamily="2" charset="2"/>
                    <a:buNone/>
                  </a:pPr>
                  <a:r>
                    <a:rPr lang="en-US" altLang="ko-KR" sz="900"/>
                    <a:t>d</a:t>
                  </a:r>
                </a:p>
              </p:txBody>
            </p:sp>
            <p:sp>
              <p:nvSpPr>
                <p:cNvPr id="1247" name="Rectangle 1015">
                  <a:extLst>
                    <a:ext uri="{FF2B5EF4-FFF2-40B4-BE49-F238E27FC236}">
                      <a16:creationId xmlns:a16="http://schemas.microsoft.com/office/drawing/2014/main" id="{14D064DC-58D3-4204-BBE9-C1E304070A0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849" y="1123"/>
                  <a:ext cx="190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p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p"/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>
                    <a:spcBef>
                      <a:spcPct val="20000"/>
                    </a:spcBef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Font typeface="Wingdings" panose="05000000000000000000" pitchFamily="2" charset="2"/>
                    <a:buNone/>
                  </a:pPr>
                  <a:r>
                    <a:rPr lang="en-US" altLang="ko-KR" sz="900"/>
                    <a:t>x</a:t>
                  </a:r>
                </a:p>
              </p:txBody>
            </p:sp>
            <p:sp>
              <p:nvSpPr>
                <p:cNvPr id="1248" name="Rectangle 1016">
                  <a:extLst>
                    <a:ext uri="{FF2B5EF4-FFF2-40B4-BE49-F238E27FC236}">
                      <a16:creationId xmlns:a16="http://schemas.microsoft.com/office/drawing/2014/main" id="{140BAF8E-5629-44D0-B12B-D6BDBB86229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58" y="1123"/>
                  <a:ext cx="191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p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p"/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>
                    <a:spcBef>
                      <a:spcPct val="20000"/>
                    </a:spcBef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Font typeface="Wingdings" panose="05000000000000000000" pitchFamily="2" charset="2"/>
                    <a:buNone/>
                  </a:pPr>
                  <a:r>
                    <a:rPr lang="en-US" altLang="ko-KR" sz="900"/>
                    <a:t>m</a:t>
                  </a:r>
                </a:p>
              </p:txBody>
            </p:sp>
            <p:sp>
              <p:nvSpPr>
                <p:cNvPr id="1249" name="Rectangle 1017">
                  <a:extLst>
                    <a:ext uri="{FF2B5EF4-FFF2-40B4-BE49-F238E27FC236}">
                      <a16:creationId xmlns:a16="http://schemas.microsoft.com/office/drawing/2014/main" id="{83E173C6-82DA-47ED-9576-38093070CD2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468" y="1123"/>
                  <a:ext cx="190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p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p"/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>
                    <a:spcBef>
                      <a:spcPct val="20000"/>
                    </a:spcBef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Font typeface="Wingdings" panose="05000000000000000000" pitchFamily="2" charset="2"/>
                    <a:buNone/>
                  </a:pPr>
                  <a:r>
                    <a:rPr lang="en-US" altLang="ko-KR" sz="900"/>
                    <a:t>n</a:t>
                  </a:r>
                </a:p>
              </p:txBody>
            </p:sp>
            <p:sp>
              <p:nvSpPr>
                <p:cNvPr id="1250" name="Rectangle 1018">
                  <a:extLst>
                    <a:ext uri="{FF2B5EF4-FFF2-40B4-BE49-F238E27FC236}">
                      <a16:creationId xmlns:a16="http://schemas.microsoft.com/office/drawing/2014/main" id="{02D229BC-6FB2-4C23-A527-1AC8367BF38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77" y="1123"/>
                  <a:ext cx="191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p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p"/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>
                    <a:spcBef>
                      <a:spcPct val="20000"/>
                    </a:spcBef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Font typeface="Wingdings" panose="05000000000000000000" pitchFamily="2" charset="2"/>
                    <a:buNone/>
                  </a:pPr>
                  <a:r>
                    <a:rPr lang="en-US" altLang="ko-KR" sz="900"/>
                    <a:t>n</a:t>
                  </a:r>
                </a:p>
              </p:txBody>
            </p:sp>
            <p:sp>
              <p:nvSpPr>
                <p:cNvPr id="1251" name="Rectangle 1019">
                  <a:extLst>
                    <a:ext uri="{FF2B5EF4-FFF2-40B4-BE49-F238E27FC236}">
                      <a16:creationId xmlns:a16="http://schemas.microsoft.com/office/drawing/2014/main" id="{4C36F672-DA05-427A-8C5E-1FA721D2A47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87" y="1123"/>
                  <a:ext cx="190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p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p"/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>
                    <a:spcBef>
                      <a:spcPct val="20000"/>
                    </a:spcBef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Font typeface="Wingdings" panose="05000000000000000000" pitchFamily="2" charset="2"/>
                    <a:buNone/>
                  </a:pPr>
                  <a:r>
                    <a:rPr lang="en-US" altLang="ko-KR" sz="900"/>
                    <a:t>r</a:t>
                  </a:r>
                </a:p>
              </p:txBody>
            </p:sp>
            <p:sp>
              <p:nvSpPr>
                <p:cNvPr id="1252" name="Rectangle 1020">
                  <a:extLst>
                    <a:ext uri="{FF2B5EF4-FFF2-40B4-BE49-F238E27FC236}">
                      <a16:creationId xmlns:a16="http://schemas.microsoft.com/office/drawing/2014/main" id="{25AEF428-1622-49C6-9A26-DC15B188E92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896" y="1123"/>
                  <a:ext cx="191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p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p"/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>
                    <a:spcBef>
                      <a:spcPct val="20000"/>
                    </a:spcBef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Font typeface="Wingdings" panose="05000000000000000000" pitchFamily="2" charset="2"/>
                    <a:buNone/>
                  </a:pPr>
                  <a:r>
                    <a:rPr lang="en-US" altLang="ko-KR" sz="900"/>
                    <a:t>a</a:t>
                  </a:r>
                </a:p>
              </p:txBody>
            </p:sp>
            <p:sp>
              <p:nvSpPr>
                <p:cNvPr id="1253" name="Rectangle 1021">
                  <a:extLst>
                    <a:ext uri="{FF2B5EF4-FFF2-40B4-BE49-F238E27FC236}">
                      <a16:creationId xmlns:a16="http://schemas.microsoft.com/office/drawing/2014/main" id="{6EE8A4E0-7823-4E1D-B370-8FF3C21AC98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06" y="1123"/>
                  <a:ext cx="190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p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p"/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>
                    <a:spcBef>
                      <a:spcPct val="20000"/>
                    </a:spcBef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Font typeface="Wingdings" panose="05000000000000000000" pitchFamily="2" charset="2"/>
                    <a:buNone/>
                  </a:pPr>
                  <a:r>
                    <a:rPr lang="en-US" altLang="ko-KR" sz="900"/>
                    <a:t>z</a:t>
                  </a:r>
                </a:p>
              </p:txBody>
            </p:sp>
            <p:sp>
              <p:nvSpPr>
                <p:cNvPr id="1254" name="Rectangle 1022">
                  <a:extLst>
                    <a:ext uri="{FF2B5EF4-FFF2-40B4-BE49-F238E27FC236}">
                      <a16:creationId xmlns:a16="http://schemas.microsoft.com/office/drawing/2014/main" id="{BFCE33BA-B710-4614-A97C-573EF432506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15" y="1123"/>
                  <a:ext cx="191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p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p"/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>
                    <a:spcBef>
                      <a:spcPct val="20000"/>
                    </a:spcBef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Font typeface="Wingdings" panose="05000000000000000000" pitchFamily="2" charset="2"/>
                    <a:buNone/>
                  </a:pPr>
                  <a:r>
                    <a:rPr lang="en-US" altLang="ko-KR" sz="900"/>
                    <a:t>j</a:t>
                  </a:r>
                </a:p>
              </p:txBody>
            </p:sp>
            <p:sp>
              <p:nvSpPr>
                <p:cNvPr id="1255" name="Line 1023">
                  <a:extLst>
                    <a:ext uri="{FF2B5EF4-FFF2-40B4-BE49-F238E27FC236}">
                      <a16:creationId xmlns:a16="http://schemas.microsoft.com/office/drawing/2014/main" id="{BDB45EF9-1608-41E1-92E6-457B4C66779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515" y="1123"/>
                  <a:ext cx="1905" cy="0"/>
                </a:xfrm>
                <a:prstGeom prst="line">
                  <a:avLst/>
                </a:prstGeom>
                <a:noFill/>
                <a:ln w="12700" cap="sq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256" name="Line 1024">
                  <a:extLst>
                    <a:ext uri="{FF2B5EF4-FFF2-40B4-BE49-F238E27FC236}">
                      <a16:creationId xmlns:a16="http://schemas.microsoft.com/office/drawing/2014/main" id="{AB8828B9-C98F-4308-8FFA-BB0AB86499D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515" y="1257"/>
                  <a:ext cx="1905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257" name="Line 1025">
                  <a:extLst>
                    <a:ext uri="{FF2B5EF4-FFF2-40B4-BE49-F238E27FC236}">
                      <a16:creationId xmlns:a16="http://schemas.microsoft.com/office/drawing/2014/main" id="{57713A49-0180-420B-8A19-BADC11CDE42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515" y="1123"/>
                  <a:ext cx="0" cy="402"/>
                </a:xfrm>
                <a:prstGeom prst="line">
                  <a:avLst/>
                </a:prstGeom>
                <a:noFill/>
                <a:ln w="12700" cap="sq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258" name="Line 1026">
                  <a:extLst>
                    <a:ext uri="{FF2B5EF4-FFF2-40B4-BE49-F238E27FC236}">
                      <a16:creationId xmlns:a16="http://schemas.microsoft.com/office/drawing/2014/main" id="{7176BD5D-C0EE-4127-89C4-B107744F7F1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706" y="1123"/>
                  <a:ext cx="0" cy="402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259" name="Line 1027">
                  <a:extLst>
                    <a:ext uri="{FF2B5EF4-FFF2-40B4-BE49-F238E27FC236}">
                      <a16:creationId xmlns:a16="http://schemas.microsoft.com/office/drawing/2014/main" id="{D4C337AD-68D5-4D80-A80B-000F67C17DD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896" y="1123"/>
                  <a:ext cx="0" cy="402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260" name="Line 1028">
                  <a:extLst>
                    <a:ext uri="{FF2B5EF4-FFF2-40B4-BE49-F238E27FC236}">
                      <a16:creationId xmlns:a16="http://schemas.microsoft.com/office/drawing/2014/main" id="{394C088D-2927-4480-909E-93302C7ED9B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087" y="1123"/>
                  <a:ext cx="0" cy="402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261" name="Line 1029">
                  <a:extLst>
                    <a:ext uri="{FF2B5EF4-FFF2-40B4-BE49-F238E27FC236}">
                      <a16:creationId xmlns:a16="http://schemas.microsoft.com/office/drawing/2014/main" id="{F33FB6AE-0B60-4EC1-941F-9AE5E218F91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277" y="1123"/>
                  <a:ext cx="0" cy="402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262" name="Line 1030">
                  <a:extLst>
                    <a:ext uri="{FF2B5EF4-FFF2-40B4-BE49-F238E27FC236}">
                      <a16:creationId xmlns:a16="http://schemas.microsoft.com/office/drawing/2014/main" id="{F2E78EE7-E73A-460D-A1CB-30D835C30CD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468" y="1123"/>
                  <a:ext cx="0" cy="402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263" name="Line 1031">
                  <a:extLst>
                    <a:ext uri="{FF2B5EF4-FFF2-40B4-BE49-F238E27FC236}">
                      <a16:creationId xmlns:a16="http://schemas.microsoft.com/office/drawing/2014/main" id="{ADA43954-290B-4D14-817E-B299F13E0D9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658" y="1123"/>
                  <a:ext cx="0" cy="402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264" name="Line 1032">
                  <a:extLst>
                    <a:ext uri="{FF2B5EF4-FFF2-40B4-BE49-F238E27FC236}">
                      <a16:creationId xmlns:a16="http://schemas.microsoft.com/office/drawing/2014/main" id="{FA4CF9E1-3A9B-40B2-AF18-6484C058915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849" y="1123"/>
                  <a:ext cx="0" cy="402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265" name="Line 1033">
                  <a:extLst>
                    <a:ext uri="{FF2B5EF4-FFF2-40B4-BE49-F238E27FC236}">
                      <a16:creationId xmlns:a16="http://schemas.microsoft.com/office/drawing/2014/main" id="{E0271D01-17C7-4AB8-970E-70F523788FC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039" y="1123"/>
                  <a:ext cx="0" cy="402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266" name="Line 1034">
                  <a:extLst>
                    <a:ext uri="{FF2B5EF4-FFF2-40B4-BE49-F238E27FC236}">
                      <a16:creationId xmlns:a16="http://schemas.microsoft.com/office/drawing/2014/main" id="{7E6758DB-FF76-4C4F-94F4-5EE0954BCD4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30" y="1123"/>
                  <a:ext cx="0" cy="402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267" name="Line 1035">
                  <a:extLst>
                    <a:ext uri="{FF2B5EF4-FFF2-40B4-BE49-F238E27FC236}">
                      <a16:creationId xmlns:a16="http://schemas.microsoft.com/office/drawing/2014/main" id="{A9C808EC-A440-43A4-8628-7402C3A8530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420" y="1123"/>
                  <a:ext cx="0" cy="402"/>
                </a:xfrm>
                <a:prstGeom prst="line">
                  <a:avLst/>
                </a:prstGeom>
                <a:noFill/>
                <a:ln w="12700" cap="sq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268" name="Rectangle 1036">
                  <a:extLst>
                    <a:ext uri="{FF2B5EF4-FFF2-40B4-BE49-F238E27FC236}">
                      <a16:creationId xmlns:a16="http://schemas.microsoft.com/office/drawing/2014/main" id="{3AC37AF4-A434-4F7B-8D6F-31C6EA82530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30" y="1391"/>
                  <a:ext cx="190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p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p"/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>
                    <a:spcBef>
                      <a:spcPct val="20000"/>
                    </a:spcBef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Font typeface="Wingdings" panose="05000000000000000000" pitchFamily="2" charset="2"/>
                    <a:buNone/>
                  </a:pPr>
                  <a:r>
                    <a:rPr lang="en-US" altLang="ko-KR" sz="900"/>
                    <a:t>b</a:t>
                  </a:r>
                </a:p>
              </p:txBody>
            </p:sp>
            <p:sp>
              <p:nvSpPr>
                <p:cNvPr id="1269" name="Rectangle 1037">
                  <a:extLst>
                    <a:ext uri="{FF2B5EF4-FFF2-40B4-BE49-F238E27FC236}">
                      <a16:creationId xmlns:a16="http://schemas.microsoft.com/office/drawing/2014/main" id="{1317705B-09FD-4B28-A6DF-846D8682190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39" y="1391"/>
                  <a:ext cx="191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p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p"/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>
                    <a:spcBef>
                      <a:spcPct val="20000"/>
                    </a:spcBef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Font typeface="Wingdings" panose="05000000000000000000" pitchFamily="2" charset="2"/>
                    <a:buNone/>
                  </a:pPr>
                  <a:r>
                    <a:rPr lang="en-US" altLang="ko-KR" sz="900"/>
                    <a:t>b</a:t>
                  </a:r>
                </a:p>
              </p:txBody>
            </p:sp>
            <p:sp>
              <p:nvSpPr>
                <p:cNvPr id="1270" name="Rectangle 1038">
                  <a:extLst>
                    <a:ext uri="{FF2B5EF4-FFF2-40B4-BE49-F238E27FC236}">
                      <a16:creationId xmlns:a16="http://schemas.microsoft.com/office/drawing/2014/main" id="{723F7196-DB5D-4F01-BBED-202C2B07F1E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849" y="1391"/>
                  <a:ext cx="190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p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p"/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>
                    <a:spcBef>
                      <a:spcPct val="20000"/>
                    </a:spcBef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Font typeface="Wingdings" panose="05000000000000000000" pitchFamily="2" charset="2"/>
                    <a:buNone/>
                  </a:pPr>
                  <a:r>
                    <a:rPr lang="en-US" altLang="ko-KR" sz="900"/>
                    <a:t>v</a:t>
                  </a:r>
                </a:p>
              </p:txBody>
            </p:sp>
            <p:sp>
              <p:nvSpPr>
                <p:cNvPr id="1271" name="Rectangle 1039">
                  <a:extLst>
                    <a:ext uri="{FF2B5EF4-FFF2-40B4-BE49-F238E27FC236}">
                      <a16:creationId xmlns:a16="http://schemas.microsoft.com/office/drawing/2014/main" id="{5D94D37E-AE57-4BCB-A65C-168997A0362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58" y="1391"/>
                  <a:ext cx="191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p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p"/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>
                    <a:spcBef>
                      <a:spcPct val="20000"/>
                    </a:spcBef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Font typeface="Wingdings" panose="05000000000000000000" pitchFamily="2" charset="2"/>
                    <a:buNone/>
                  </a:pPr>
                  <a:r>
                    <a:rPr lang="en-US" altLang="ko-KR" sz="900"/>
                    <a:t>k</a:t>
                  </a:r>
                </a:p>
              </p:txBody>
            </p:sp>
            <p:sp>
              <p:nvSpPr>
                <p:cNvPr id="1272" name="Rectangle 1040">
                  <a:extLst>
                    <a:ext uri="{FF2B5EF4-FFF2-40B4-BE49-F238E27FC236}">
                      <a16:creationId xmlns:a16="http://schemas.microsoft.com/office/drawing/2014/main" id="{6BE22BCB-8A88-45D3-8991-08F2740952D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468" y="1391"/>
                  <a:ext cx="190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p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p"/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>
                    <a:spcBef>
                      <a:spcPct val="20000"/>
                    </a:spcBef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Font typeface="Wingdings" panose="05000000000000000000" pitchFamily="2" charset="2"/>
                    <a:buNone/>
                  </a:pPr>
                  <a:r>
                    <a:rPr lang="en-US" altLang="ko-KR" sz="900"/>
                    <a:t>l</a:t>
                  </a:r>
                </a:p>
              </p:txBody>
            </p:sp>
            <p:sp>
              <p:nvSpPr>
                <p:cNvPr id="1273" name="Rectangle 1041">
                  <a:extLst>
                    <a:ext uri="{FF2B5EF4-FFF2-40B4-BE49-F238E27FC236}">
                      <a16:creationId xmlns:a16="http://schemas.microsoft.com/office/drawing/2014/main" id="{5BFBFEB0-C1AE-47D5-B2C5-179488B7276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77" y="1391"/>
                  <a:ext cx="191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p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p"/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>
                    <a:spcBef>
                      <a:spcPct val="20000"/>
                    </a:spcBef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Font typeface="Wingdings" panose="05000000000000000000" pitchFamily="2" charset="2"/>
                    <a:buNone/>
                  </a:pPr>
                  <a:r>
                    <a:rPr lang="en-US" altLang="ko-KR" sz="900"/>
                    <a:t>l</a:t>
                  </a:r>
                </a:p>
              </p:txBody>
            </p:sp>
            <p:sp>
              <p:nvSpPr>
                <p:cNvPr id="1274" name="Rectangle 1042">
                  <a:extLst>
                    <a:ext uri="{FF2B5EF4-FFF2-40B4-BE49-F238E27FC236}">
                      <a16:creationId xmlns:a16="http://schemas.microsoft.com/office/drawing/2014/main" id="{34C77956-D3AF-414D-817B-2A8879A7C74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87" y="1391"/>
                  <a:ext cx="190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p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p"/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>
                    <a:spcBef>
                      <a:spcPct val="20000"/>
                    </a:spcBef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Font typeface="Wingdings" panose="05000000000000000000" pitchFamily="2" charset="2"/>
                    <a:buNone/>
                  </a:pPr>
                  <a:r>
                    <a:rPr lang="en-US" altLang="ko-KR" sz="900"/>
                    <a:t>p</a:t>
                  </a:r>
                </a:p>
              </p:txBody>
            </p:sp>
            <p:sp>
              <p:nvSpPr>
                <p:cNvPr id="1275" name="Rectangle 1043">
                  <a:extLst>
                    <a:ext uri="{FF2B5EF4-FFF2-40B4-BE49-F238E27FC236}">
                      <a16:creationId xmlns:a16="http://schemas.microsoft.com/office/drawing/2014/main" id="{C5064A97-B427-40FD-8E10-CEBBC864668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896" y="1391"/>
                  <a:ext cx="191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p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p"/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>
                    <a:spcBef>
                      <a:spcPct val="20000"/>
                    </a:spcBef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Font typeface="Wingdings" panose="05000000000000000000" pitchFamily="2" charset="2"/>
                    <a:buNone/>
                  </a:pPr>
                  <a:r>
                    <a:rPr lang="en-US" altLang="ko-KR" sz="900"/>
                    <a:t>y</a:t>
                  </a:r>
                </a:p>
              </p:txBody>
            </p:sp>
            <p:sp>
              <p:nvSpPr>
                <p:cNvPr id="1276" name="Rectangle 1044">
                  <a:extLst>
                    <a:ext uri="{FF2B5EF4-FFF2-40B4-BE49-F238E27FC236}">
                      <a16:creationId xmlns:a16="http://schemas.microsoft.com/office/drawing/2014/main" id="{5DA1589D-8D2C-4E68-9142-942A6CD781F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06" y="1391"/>
                  <a:ext cx="190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p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p"/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>
                    <a:spcBef>
                      <a:spcPct val="20000"/>
                    </a:spcBef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Font typeface="Wingdings" panose="05000000000000000000" pitchFamily="2" charset="2"/>
                    <a:buNone/>
                  </a:pPr>
                  <a:r>
                    <a:rPr lang="en-US" altLang="ko-KR" sz="900"/>
                    <a:t>x</a:t>
                  </a:r>
                </a:p>
              </p:txBody>
            </p:sp>
            <p:sp>
              <p:nvSpPr>
                <p:cNvPr id="1277" name="Rectangle 1045">
                  <a:extLst>
                    <a:ext uri="{FF2B5EF4-FFF2-40B4-BE49-F238E27FC236}">
                      <a16:creationId xmlns:a16="http://schemas.microsoft.com/office/drawing/2014/main" id="{2BE39E9E-70BA-4FB3-BD0A-A1BB93162CD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15" y="1391"/>
                  <a:ext cx="191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p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p"/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>
                    <a:spcBef>
                      <a:spcPct val="20000"/>
                    </a:spcBef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Font typeface="Wingdings" panose="05000000000000000000" pitchFamily="2" charset="2"/>
                    <a:buNone/>
                  </a:pPr>
                  <a:r>
                    <a:rPr lang="en-US" altLang="ko-KR" sz="900"/>
                    <a:t>h</a:t>
                  </a:r>
                </a:p>
              </p:txBody>
            </p:sp>
            <p:sp>
              <p:nvSpPr>
                <p:cNvPr id="1278" name="Line 1046">
                  <a:extLst>
                    <a:ext uri="{FF2B5EF4-FFF2-40B4-BE49-F238E27FC236}">
                      <a16:creationId xmlns:a16="http://schemas.microsoft.com/office/drawing/2014/main" id="{C1591174-6643-4FC0-A151-735CDDE34C7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515" y="1391"/>
                  <a:ext cx="1905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279" name="Rectangle 1047">
                  <a:extLst>
                    <a:ext uri="{FF2B5EF4-FFF2-40B4-BE49-F238E27FC236}">
                      <a16:creationId xmlns:a16="http://schemas.microsoft.com/office/drawing/2014/main" id="{9A73FAD5-D9A9-4EB0-BDE3-52E89418F81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30" y="1659"/>
                  <a:ext cx="190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p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p"/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>
                    <a:spcBef>
                      <a:spcPct val="20000"/>
                    </a:spcBef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Font typeface="Wingdings" panose="05000000000000000000" pitchFamily="2" charset="2"/>
                    <a:buNone/>
                  </a:pPr>
                  <a:r>
                    <a:rPr lang="en-US" altLang="ko-KR" sz="900"/>
                    <a:t>z</a:t>
                  </a:r>
                </a:p>
              </p:txBody>
            </p:sp>
            <p:sp>
              <p:nvSpPr>
                <p:cNvPr id="1280" name="Rectangle 1048">
                  <a:extLst>
                    <a:ext uri="{FF2B5EF4-FFF2-40B4-BE49-F238E27FC236}">
                      <a16:creationId xmlns:a16="http://schemas.microsoft.com/office/drawing/2014/main" id="{10D320A5-34B9-41BB-A93F-FADA168321B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39" y="1659"/>
                  <a:ext cx="191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p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p"/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>
                    <a:spcBef>
                      <a:spcPct val="20000"/>
                    </a:spcBef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Font typeface="Wingdings" panose="05000000000000000000" pitchFamily="2" charset="2"/>
                    <a:buNone/>
                  </a:pPr>
                  <a:r>
                    <a:rPr lang="en-US" altLang="ko-KR" sz="900"/>
                    <a:t>z</a:t>
                  </a:r>
                </a:p>
              </p:txBody>
            </p:sp>
            <p:sp>
              <p:nvSpPr>
                <p:cNvPr id="1281" name="Rectangle 1049">
                  <a:extLst>
                    <a:ext uri="{FF2B5EF4-FFF2-40B4-BE49-F238E27FC236}">
                      <a16:creationId xmlns:a16="http://schemas.microsoft.com/office/drawing/2014/main" id="{E44676FE-346C-4F46-9CA1-EFE732CB16B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849" y="1659"/>
                  <a:ext cx="190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p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p"/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>
                    <a:spcBef>
                      <a:spcPct val="20000"/>
                    </a:spcBef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Font typeface="Wingdings" panose="05000000000000000000" pitchFamily="2" charset="2"/>
                    <a:buNone/>
                  </a:pPr>
                  <a:r>
                    <a:rPr lang="en-US" altLang="ko-KR" sz="900"/>
                    <a:t>t</a:t>
                  </a:r>
                </a:p>
              </p:txBody>
            </p:sp>
            <p:sp>
              <p:nvSpPr>
                <p:cNvPr id="1282" name="Rectangle 1050">
                  <a:extLst>
                    <a:ext uri="{FF2B5EF4-FFF2-40B4-BE49-F238E27FC236}">
                      <a16:creationId xmlns:a16="http://schemas.microsoft.com/office/drawing/2014/main" id="{002EC04A-D98B-4F14-A8FD-B54824A51FA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58" y="1659"/>
                  <a:ext cx="191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p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p"/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>
                    <a:spcBef>
                      <a:spcPct val="20000"/>
                    </a:spcBef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Font typeface="Wingdings" panose="05000000000000000000" pitchFamily="2" charset="2"/>
                    <a:buNone/>
                  </a:pPr>
                  <a:r>
                    <a:rPr lang="en-US" altLang="ko-KR" sz="900"/>
                    <a:t>i</a:t>
                  </a:r>
                </a:p>
              </p:txBody>
            </p:sp>
            <p:sp>
              <p:nvSpPr>
                <p:cNvPr id="1283" name="Rectangle 1051">
                  <a:extLst>
                    <a:ext uri="{FF2B5EF4-FFF2-40B4-BE49-F238E27FC236}">
                      <a16:creationId xmlns:a16="http://schemas.microsoft.com/office/drawing/2014/main" id="{AA6C972C-5FB4-4D0C-8B52-8DF75CDE7BB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468" y="1659"/>
                  <a:ext cx="190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p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p"/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>
                    <a:spcBef>
                      <a:spcPct val="20000"/>
                    </a:spcBef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Font typeface="Wingdings" panose="05000000000000000000" pitchFamily="2" charset="2"/>
                    <a:buNone/>
                  </a:pPr>
                  <a:r>
                    <a:rPr lang="en-US" altLang="ko-KR" sz="900"/>
                    <a:t>j</a:t>
                  </a:r>
                </a:p>
              </p:txBody>
            </p:sp>
            <p:sp>
              <p:nvSpPr>
                <p:cNvPr id="1284" name="Rectangle 1052">
                  <a:extLst>
                    <a:ext uri="{FF2B5EF4-FFF2-40B4-BE49-F238E27FC236}">
                      <a16:creationId xmlns:a16="http://schemas.microsoft.com/office/drawing/2014/main" id="{534F4CEB-0EE1-42EC-A766-79C222A7F0E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77" y="1659"/>
                  <a:ext cx="191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p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p"/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>
                    <a:spcBef>
                      <a:spcPct val="20000"/>
                    </a:spcBef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Font typeface="Wingdings" panose="05000000000000000000" pitchFamily="2" charset="2"/>
                    <a:buNone/>
                  </a:pPr>
                  <a:r>
                    <a:rPr lang="en-US" altLang="ko-KR" sz="900"/>
                    <a:t>j</a:t>
                  </a:r>
                </a:p>
              </p:txBody>
            </p:sp>
            <p:sp>
              <p:nvSpPr>
                <p:cNvPr id="1285" name="Rectangle 1053">
                  <a:extLst>
                    <a:ext uri="{FF2B5EF4-FFF2-40B4-BE49-F238E27FC236}">
                      <a16:creationId xmlns:a16="http://schemas.microsoft.com/office/drawing/2014/main" id="{1CBFC27B-F0A8-49B9-B41D-E6B74935D96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87" y="1659"/>
                  <a:ext cx="190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p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p"/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>
                    <a:spcBef>
                      <a:spcPct val="20000"/>
                    </a:spcBef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Font typeface="Wingdings" panose="05000000000000000000" pitchFamily="2" charset="2"/>
                    <a:buNone/>
                  </a:pPr>
                  <a:r>
                    <a:rPr lang="en-US" altLang="ko-KR" sz="900"/>
                    <a:t>n</a:t>
                  </a:r>
                </a:p>
              </p:txBody>
            </p:sp>
            <p:sp>
              <p:nvSpPr>
                <p:cNvPr id="1286" name="Rectangle 1054">
                  <a:extLst>
                    <a:ext uri="{FF2B5EF4-FFF2-40B4-BE49-F238E27FC236}">
                      <a16:creationId xmlns:a16="http://schemas.microsoft.com/office/drawing/2014/main" id="{B16561A1-44E0-4C84-9489-ED20AEA2DA4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896" y="1659"/>
                  <a:ext cx="191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p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p"/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>
                    <a:spcBef>
                      <a:spcPct val="20000"/>
                    </a:spcBef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Font typeface="Wingdings" panose="05000000000000000000" pitchFamily="2" charset="2"/>
                    <a:buNone/>
                  </a:pPr>
                  <a:r>
                    <a:rPr lang="en-US" altLang="ko-KR" sz="900"/>
                    <a:t>w</a:t>
                  </a:r>
                </a:p>
              </p:txBody>
            </p:sp>
            <p:sp>
              <p:nvSpPr>
                <p:cNvPr id="1287" name="Rectangle 1055">
                  <a:extLst>
                    <a:ext uri="{FF2B5EF4-FFF2-40B4-BE49-F238E27FC236}">
                      <a16:creationId xmlns:a16="http://schemas.microsoft.com/office/drawing/2014/main" id="{D2FF458D-C5E4-49C6-B49C-30902FC7E45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06" y="1659"/>
                  <a:ext cx="190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p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p"/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>
                    <a:spcBef>
                      <a:spcPct val="20000"/>
                    </a:spcBef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Font typeface="Wingdings" panose="05000000000000000000" pitchFamily="2" charset="2"/>
                    <a:buNone/>
                  </a:pPr>
                  <a:r>
                    <a:rPr lang="en-US" altLang="ko-KR" sz="900"/>
                    <a:t>v</a:t>
                  </a:r>
                </a:p>
              </p:txBody>
            </p:sp>
            <p:sp>
              <p:nvSpPr>
                <p:cNvPr id="1288" name="Rectangle 1056">
                  <a:extLst>
                    <a:ext uri="{FF2B5EF4-FFF2-40B4-BE49-F238E27FC236}">
                      <a16:creationId xmlns:a16="http://schemas.microsoft.com/office/drawing/2014/main" id="{32AD048F-3478-43F9-8F95-43401901A8E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15" y="1659"/>
                  <a:ext cx="191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p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p"/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>
                    <a:spcBef>
                      <a:spcPct val="20000"/>
                    </a:spcBef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Font typeface="Wingdings" panose="05000000000000000000" pitchFamily="2" charset="2"/>
                    <a:buNone/>
                  </a:pPr>
                  <a:r>
                    <a:rPr lang="en-US" altLang="ko-KR" sz="900"/>
                    <a:t>f</a:t>
                  </a:r>
                </a:p>
              </p:txBody>
            </p:sp>
            <p:sp>
              <p:nvSpPr>
                <p:cNvPr id="1289" name="Line 1057">
                  <a:extLst>
                    <a:ext uri="{FF2B5EF4-FFF2-40B4-BE49-F238E27FC236}">
                      <a16:creationId xmlns:a16="http://schemas.microsoft.com/office/drawing/2014/main" id="{D8887AB9-1D7E-4963-863E-FD2ADCCB9B7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515" y="1525"/>
                  <a:ext cx="1905" cy="0"/>
                </a:xfrm>
                <a:prstGeom prst="line">
                  <a:avLst/>
                </a:prstGeom>
                <a:noFill/>
                <a:ln w="12700" cap="sq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290" name="Rectangle 1058">
                  <a:extLst>
                    <a:ext uri="{FF2B5EF4-FFF2-40B4-BE49-F238E27FC236}">
                      <a16:creationId xmlns:a16="http://schemas.microsoft.com/office/drawing/2014/main" id="{6CFE7E73-2D3A-4F12-8301-DA81E11FCC8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39" y="1525"/>
                  <a:ext cx="191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p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p"/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>
                    <a:spcBef>
                      <a:spcPct val="20000"/>
                    </a:spcBef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Font typeface="Wingdings" panose="05000000000000000000" pitchFamily="2" charset="2"/>
                    <a:buNone/>
                  </a:pPr>
                  <a:r>
                    <a:rPr lang="en-US" altLang="ko-KR" sz="900"/>
                    <a:t>a</a:t>
                  </a:r>
                </a:p>
              </p:txBody>
            </p:sp>
            <p:sp>
              <p:nvSpPr>
                <p:cNvPr id="1291" name="Rectangle 1059">
                  <a:extLst>
                    <a:ext uri="{FF2B5EF4-FFF2-40B4-BE49-F238E27FC236}">
                      <a16:creationId xmlns:a16="http://schemas.microsoft.com/office/drawing/2014/main" id="{6D403770-431B-4E30-98B4-96176E27066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849" y="1525"/>
                  <a:ext cx="190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p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p"/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>
                    <a:spcBef>
                      <a:spcPct val="20000"/>
                    </a:spcBef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Font typeface="Wingdings" panose="05000000000000000000" pitchFamily="2" charset="2"/>
                    <a:buNone/>
                  </a:pPr>
                  <a:r>
                    <a:rPr lang="en-US" altLang="ko-KR" sz="900"/>
                    <a:t>u</a:t>
                  </a:r>
                </a:p>
              </p:txBody>
            </p:sp>
            <p:sp>
              <p:nvSpPr>
                <p:cNvPr id="1292" name="Rectangle 1060">
                  <a:extLst>
                    <a:ext uri="{FF2B5EF4-FFF2-40B4-BE49-F238E27FC236}">
                      <a16:creationId xmlns:a16="http://schemas.microsoft.com/office/drawing/2014/main" id="{CC56C375-CEC8-4268-96E5-94FCFB2630D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58" y="1525"/>
                  <a:ext cx="191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p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p"/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>
                    <a:spcBef>
                      <a:spcPct val="20000"/>
                    </a:spcBef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Font typeface="Wingdings" panose="05000000000000000000" pitchFamily="2" charset="2"/>
                    <a:buNone/>
                  </a:pPr>
                  <a:r>
                    <a:rPr lang="en-US" altLang="ko-KR" sz="900"/>
                    <a:t>j</a:t>
                  </a:r>
                </a:p>
              </p:txBody>
            </p:sp>
            <p:sp>
              <p:nvSpPr>
                <p:cNvPr id="1293" name="Rectangle 1061">
                  <a:extLst>
                    <a:ext uri="{FF2B5EF4-FFF2-40B4-BE49-F238E27FC236}">
                      <a16:creationId xmlns:a16="http://schemas.microsoft.com/office/drawing/2014/main" id="{48A89FC9-6191-492E-94CE-E90C9DD6B24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468" y="1525"/>
                  <a:ext cx="190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p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p"/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>
                    <a:spcBef>
                      <a:spcPct val="20000"/>
                    </a:spcBef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Font typeface="Wingdings" panose="05000000000000000000" pitchFamily="2" charset="2"/>
                    <a:buNone/>
                  </a:pPr>
                  <a:r>
                    <a:rPr lang="en-US" altLang="ko-KR" sz="900"/>
                    <a:t>k</a:t>
                  </a:r>
                </a:p>
              </p:txBody>
            </p:sp>
            <p:sp>
              <p:nvSpPr>
                <p:cNvPr id="1294" name="Rectangle 1062">
                  <a:extLst>
                    <a:ext uri="{FF2B5EF4-FFF2-40B4-BE49-F238E27FC236}">
                      <a16:creationId xmlns:a16="http://schemas.microsoft.com/office/drawing/2014/main" id="{13CECA71-5EB2-4FBA-8C76-8CCF31015F9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77" y="1525"/>
                  <a:ext cx="191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p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p"/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>
                    <a:spcBef>
                      <a:spcPct val="20000"/>
                    </a:spcBef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Font typeface="Wingdings" panose="05000000000000000000" pitchFamily="2" charset="2"/>
                    <a:buNone/>
                  </a:pPr>
                  <a:r>
                    <a:rPr lang="en-US" altLang="ko-KR" sz="900"/>
                    <a:t>k</a:t>
                  </a:r>
                </a:p>
              </p:txBody>
            </p:sp>
            <p:sp>
              <p:nvSpPr>
                <p:cNvPr id="1295" name="Rectangle 1063">
                  <a:extLst>
                    <a:ext uri="{FF2B5EF4-FFF2-40B4-BE49-F238E27FC236}">
                      <a16:creationId xmlns:a16="http://schemas.microsoft.com/office/drawing/2014/main" id="{0283B9A4-B2D5-4142-B210-12FEBBE757D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87" y="1525"/>
                  <a:ext cx="190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p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p"/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>
                    <a:spcBef>
                      <a:spcPct val="20000"/>
                    </a:spcBef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Font typeface="Wingdings" panose="05000000000000000000" pitchFamily="2" charset="2"/>
                    <a:buNone/>
                  </a:pPr>
                  <a:r>
                    <a:rPr lang="en-US" altLang="ko-KR" sz="900"/>
                    <a:t>o</a:t>
                  </a:r>
                </a:p>
              </p:txBody>
            </p:sp>
            <p:sp>
              <p:nvSpPr>
                <p:cNvPr id="1296" name="Rectangle 1064">
                  <a:extLst>
                    <a:ext uri="{FF2B5EF4-FFF2-40B4-BE49-F238E27FC236}">
                      <a16:creationId xmlns:a16="http://schemas.microsoft.com/office/drawing/2014/main" id="{9189F575-0F09-442E-8527-98954B2F11E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896" y="1525"/>
                  <a:ext cx="191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p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p"/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>
                    <a:spcBef>
                      <a:spcPct val="20000"/>
                    </a:spcBef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Font typeface="Wingdings" panose="05000000000000000000" pitchFamily="2" charset="2"/>
                    <a:buNone/>
                  </a:pPr>
                  <a:r>
                    <a:rPr lang="en-US" altLang="ko-KR" sz="900"/>
                    <a:t>x</a:t>
                  </a:r>
                </a:p>
              </p:txBody>
            </p:sp>
            <p:sp>
              <p:nvSpPr>
                <p:cNvPr id="1297" name="Rectangle 1065">
                  <a:extLst>
                    <a:ext uri="{FF2B5EF4-FFF2-40B4-BE49-F238E27FC236}">
                      <a16:creationId xmlns:a16="http://schemas.microsoft.com/office/drawing/2014/main" id="{5E5F99C3-6A4B-407A-AF9F-57693B45C70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06" y="1525"/>
                  <a:ext cx="190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p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p"/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>
                    <a:spcBef>
                      <a:spcPct val="20000"/>
                    </a:spcBef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Font typeface="Wingdings" panose="05000000000000000000" pitchFamily="2" charset="2"/>
                    <a:buNone/>
                  </a:pPr>
                  <a:r>
                    <a:rPr lang="en-US" altLang="ko-KR" sz="900"/>
                    <a:t>w</a:t>
                  </a:r>
                </a:p>
              </p:txBody>
            </p:sp>
            <p:sp>
              <p:nvSpPr>
                <p:cNvPr id="1298" name="Rectangle 1066">
                  <a:extLst>
                    <a:ext uri="{FF2B5EF4-FFF2-40B4-BE49-F238E27FC236}">
                      <a16:creationId xmlns:a16="http://schemas.microsoft.com/office/drawing/2014/main" id="{D3C4372C-91A1-47BE-8AA6-25AFDD09B6E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15" y="1525"/>
                  <a:ext cx="191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p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p"/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>
                    <a:spcBef>
                      <a:spcPct val="20000"/>
                    </a:spcBef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Font typeface="Wingdings" panose="05000000000000000000" pitchFamily="2" charset="2"/>
                    <a:buNone/>
                  </a:pPr>
                  <a:r>
                    <a:rPr lang="en-US" altLang="ko-KR" sz="900"/>
                    <a:t>g</a:t>
                  </a:r>
                </a:p>
              </p:txBody>
            </p:sp>
            <p:sp>
              <p:nvSpPr>
                <p:cNvPr id="1299" name="Line 1067">
                  <a:extLst>
                    <a:ext uri="{FF2B5EF4-FFF2-40B4-BE49-F238E27FC236}">
                      <a16:creationId xmlns:a16="http://schemas.microsoft.com/office/drawing/2014/main" id="{BDFF316E-5467-4705-9CE3-EE5AA073312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515" y="1525"/>
                  <a:ext cx="1905" cy="0"/>
                </a:xfrm>
                <a:prstGeom prst="line">
                  <a:avLst/>
                </a:prstGeom>
                <a:noFill/>
                <a:ln w="12700" cap="sq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300" name="Line 1068">
                  <a:extLst>
                    <a:ext uri="{FF2B5EF4-FFF2-40B4-BE49-F238E27FC236}">
                      <a16:creationId xmlns:a16="http://schemas.microsoft.com/office/drawing/2014/main" id="{DFDA46DC-3FF0-456C-A910-2D457CE05FD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515" y="1659"/>
                  <a:ext cx="1905" cy="9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301" name="Line 1069">
                  <a:extLst>
                    <a:ext uri="{FF2B5EF4-FFF2-40B4-BE49-F238E27FC236}">
                      <a16:creationId xmlns:a16="http://schemas.microsoft.com/office/drawing/2014/main" id="{FC56E80A-5C5A-437F-90A6-D78271DA026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515" y="1793"/>
                  <a:ext cx="1905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302" name="Rectangle 1070">
                  <a:extLst>
                    <a:ext uri="{FF2B5EF4-FFF2-40B4-BE49-F238E27FC236}">
                      <a16:creationId xmlns:a16="http://schemas.microsoft.com/office/drawing/2014/main" id="{6795C9D2-9B9B-4CCE-9B75-CF915D913BC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29" y="1532"/>
                  <a:ext cx="191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p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p"/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>
                    <a:spcBef>
                      <a:spcPct val="20000"/>
                    </a:spcBef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Font typeface="Wingdings" panose="05000000000000000000" pitchFamily="2" charset="2"/>
                    <a:buNone/>
                  </a:pPr>
                  <a:endParaRPr lang="ko-KR" altLang="ko-KR" sz="900"/>
                </a:p>
              </p:txBody>
            </p:sp>
            <p:sp>
              <p:nvSpPr>
                <p:cNvPr id="1303" name="Line 1071">
                  <a:extLst>
                    <a:ext uri="{FF2B5EF4-FFF2-40B4-BE49-F238E27FC236}">
                      <a16:creationId xmlns:a16="http://schemas.microsoft.com/office/drawing/2014/main" id="{6B14B0C5-B7F6-42EB-AAC7-42BB7C92C9C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29" y="1532"/>
                  <a:ext cx="0" cy="134"/>
                </a:xfrm>
                <a:prstGeom prst="line">
                  <a:avLst/>
                </a:prstGeom>
                <a:noFill/>
                <a:ln w="12700" cap="sq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304" name="Line 1072">
                  <a:extLst>
                    <a:ext uri="{FF2B5EF4-FFF2-40B4-BE49-F238E27FC236}">
                      <a16:creationId xmlns:a16="http://schemas.microsoft.com/office/drawing/2014/main" id="{2A24C308-1F18-440C-AA5E-2D7FA9F4482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420" y="1532"/>
                  <a:ext cx="0" cy="13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305" name="Rectangle 1073">
                  <a:extLst>
                    <a:ext uri="{FF2B5EF4-FFF2-40B4-BE49-F238E27FC236}">
                      <a16:creationId xmlns:a16="http://schemas.microsoft.com/office/drawing/2014/main" id="{4EC3FF45-66EF-4423-B408-D8394E9C0BB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29" y="1532"/>
                  <a:ext cx="191" cy="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p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p"/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>
                    <a:spcBef>
                      <a:spcPct val="20000"/>
                    </a:spcBef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0000"/>
                    <a:buFont typeface="Wingdings" panose="05000000000000000000" pitchFamily="2" charset="2"/>
                    <a:buChar char="§"/>
                    <a:defRPr kumimoji="1" sz="16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Font typeface="Wingdings" panose="05000000000000000000" pitchFamily="2" charset="2"/>
                    <a:buNone/>
                  </a:pPr>
                  <a:r>
                    <a:rPr lang="en-US" altLang="ko-KR" sz="900"/>
                    <a:t>a</a:t>
                  </a:r>
                </a:p>
              </p:txBody>
            </p:sp>
            <p:sp>
              <p:nvSpPr>
                <p:cNvPr id="1306" name="Line 1074">
                  <a:extLst>
                    <a:ext uri="{FF2B5EF4-FFF2-40B4-BE49-F238E27FC236}">
                      <a16:creationId xmlns:a16="http://schemas.microsoft.com/office/drawing/2014/main" id="{6106EECC-2CFF-417B-95CB-937F2B985FA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29" y="1532"/>
                  <a:ext cx="0" cy="134"/>
                </a:xfrm>
                <a:prstGeom prst="line">
                  <a:avLst/>
                </a:prstGeom>
                <a:noFill/>
                <a:ln w="12700" cap="sq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307" name="Line 1075">
                  <a:extLst>
                    <a:ext uri="{FF2B5EF4-FFF2-40B4-BE49-F238E27FC236}">
                      <a16:creationId xmlns:a16="http://schemas.microsoft.com/office/drawing/2014/main" id="{A9AD2BDF-8972-40F8-91D9-06C167185C5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420" y="1532"/>
                  <a:ext cx="0" cy="13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</p:grpSp>
        <p:cxnSp>
          <p:nvCxnSpPr>
            <p:cNvPr id="1096" name="AutoShape 1076">
              <a:extLst>
                <a:ext uri="{FF2B5EF4-FFF2-40B4-BE49-F238E27FC236}">
                  <a16:creationId xmlns:a16="http://schemas.microsoft.com/office/drawing/2014/main" id="{49F7C2A4-CBE0-4407-A038-B855226A5BD5}"/>
                </a:ext>
              </a:extLst>
            </p:cNvPr>
            <p:cNvCxnSpPr>
              <a:cxnSpLocks noChangeShapeType="1"/>
              <a:stCxn id="2157" idx="3"/>
              <a:endCxn id="1097" idx="1"/>
            </p:cNvCxnSpPr>
            <p:nvPr/>
          </p:nvCxnSpPr>
          <p:spPr bwMode="auto">
            <a:xfrm>
              <a:off x="2063" y="555"/>
              <a:ext cx="635" cy="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097" name="Rectangle 1077">
              <a:extLst>
                <a:ext uri="{FF2B5EF4-FFF2-40B4-BE49-F238E27FC236}">
                  <a16:creationId xmlns:a16="http://schemas.microsoft.com/office/drawing/2014/main" id="{3B4FB9B8-BDA3-43FA-A41D-FA9DAFAE4E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8" y="488"/>
              <a:ext cx="182" cy="13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ko-KR" sz="1000">
                  <a:latin typeface="휴먼고딕" pitchFamily="2" charset="-127"/>
                  <a:ea typeface="휴먼고딕" pitchFamily="2" charset="-127"/>
                </a:rPr>
                <a:t>0</a:t>
              </a:r>
            </a:p>
          </p:txBody>
        </p:sp>
        <p:cxnSp>
          <p:nvCxnSpPr>
            <p:cNvPr id="1098" name="AutoShape 1078">
              <a:extLst>
                <a:ext uri="{FF2B5EF4-FFF2-40B4-BE49-F238E27FC236}">
                  <a16:creationId xmlns:a16="http://schemas.microsoft.com/office/drawing/2014/main" id="{BD59B3B3-8FCF-4B7A-9659-93EC6D25201E}"/>
                </a:ext>
              </a:extLst>
            </p:cNvPr>
            <p:cNvCxnSpPr>
              <a:cxnSpLocks noChangeShapeType="1"/>
              <a:stCxn id="1097" idx="3"/>
              <a:endCxn id="1540" idx="1"/>
            </p:cNvCxnSpPr>
            <p:nvPr/>
          </p:nvCxnSpPr>
          <p:spPr bwMode="auto">
            <a:xfrm flipV="1">
              <a:off x="2880" y="555"/>
              <a:ext cx="635" cy="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099" name="Text Box 1079">
              <a:extLst>
                <a:ext uri="{FF2B5EF4-FFF2-40B4-BE49-F238E27FC236}">
                  <a16:creationId xmlns:a16="http://schemas.microsoft.com/office/drawing/2014/main" id="{3583C07A-B3F8-4FD8-B3CC-B3682152E9D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16" y="164"/>
              <a:ext cx="591" cy="1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ko-KR" altLang="en-US" sz="1200" dirty="0" err="1">
                  <a:latin typeface="휴먼고딕" pitchFamily="2" charset="-127"/>
                  <a:ea typeface="휴먼고딕" pitchFamily="2" charset="-127"/>
                </a:rPr>
                <a:t>복호화키</a:t>
              </a:r>
              <a:endParaRPr lang="ko-KR" altLang="en-US" sz="1200" dirty="0">
                <a:latin typeface="휴먼고딕" pitchFamily="2" charset="-127"/>
                <a:ea typeface="휴먼고딕" pitchFamily="2" charset="-127"/>
              </a:endParaRPr>
            </a:p>
          </p:txBody>
        </p:sp>
        <p:cxnSp>
          <p:nvCxnSpPr>
            <p:cNvPr id="1100" name="AutoShape 1080">
              <a:extLst>
                <a:ext uri="{FF2B5EF4-FFF2-40B4-BE49-F238E27FC236}">
                  <a16:creationId xmlns:a16="http://schemas.microsoft.com/office/drawing/2014/main" id="{BD84BD90-B53B-487E-B5F0-F4B63BC0C4E6}"/>
                </a:ext>
              </a:extLst>
            </p:cNvPr>
            <p:cNvCxnSpPr>
              <a:cxnSpLocks noChangeShapeType="1"/>
              <a:stCxn id="2134" idx="3"/>
              <a:endCxn id="1101" idx="1"/>
            </p:cNvCxnSpPr>
            <p:nvPr/>
          </p:nvCxnSpPr>
          <p:spPr bwMode="auto">
            <a:xfrm>
              <a:off x="2063" y="691"/>
              <a:ext cx="636" cy="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101" name="Rectangle 1081">
              <a:extLst>
                <a:ext uri="{FF2B5EF4-FFF2-40B4-BE49-F238E27FC236}">
                  <a16:creationId xmlns:a16="http://schemas.microsoft.com/office/drawing/2014/main" id="{0E6D0B5B-9504-4426-9A58-E1EC26FA40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9" y="624"/>
              <a:ext cx="182" cy="13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ko-KR" sz="1000">
                  <a:latin typeface="휴먼고딕" pitchFamily="2" charset="-127"/>
                  <a:ea typeface="휴먼고딕" pitchFamily="2" charset="-127"/>
                </a:rPr>
                <a:t>1</a:t>
              </a:r>
            </a:p>
          </p:txBody>
        </p:sp>
        <p:cxnSp>
          <p:nvCxnSpPr>
            <p:cNvPr id="1102" name="AutoShape 1082">
              <a:extLst>
                <a:ext uri="{FF2B5EF4-FFF2-40B4-BE49-F238E27FC236}">
                  <a16:creationId xmlns:a16="http://schemas.microsoft.com/office/drawing/2014/main" id="{820DED8E-AEF2-409D-80B8-66D619A104D1}"/>
                </a:ext>
              </a:extLst>
            </p:cNvPr>
            <p:cNvCxnSpPr>
              <a:cxnSpLocks noChangeShapeType="1"/>
              <a:stCxn id="1101" idx="3"/>
              <a:endCxn id="1530" idx="1"/>
            </p:cNvCxnSpPr>
            <p:nvPr/>
          </p:nvCxnSpPr>
          <p:spPr bwMode="auto">
            <a:xfrm flipV="1">
              <a:off x="2881" y="689"/>
              <a:ext cx="634" cy="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03" name="AutoShape 1083">
              <a:extLst>
                <a:ext uri="{FF2B5EF4-FFF2-40B4-BE49-F238E27FC236}">
                  <a16:creationId xmlns:a16="http://schemas.microsoft.com/office/drawing/2014/main" id="{E9066097-086E-4BFB-B8E4-EC21A1B3ECCD}"/>
                </a:ext>
              </a:extLst>
            </p:cNvPr>
            <p:cNvCxnSpPr>
              <a:cxnSpLocks noChangeShapeType="1"/>
              <a:stCxn id="2111" idx="3"/>
              <a:endCxn id="1104" idx="1"/>
            </p:cNvCxnSpPr>
            <p:nvPr/>
          </p:nvCxnSpPr>
          <p:spPr bwMode="auto">
            <a:xfrm flipV="1">
              <a:off x="2063" y="822"/>
              <a:ext cx="636" cy="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104" name="Rectangle 1084">
              <a:extLst>
                <a:ext uri="{FF2B5EF4-FFF2-40B4-BE49-F238E27FC236}">
                  <a16:creationId xmlns:a16="http://schemas.microsoft.com/office/drawing/2014/main" id="{ED6947A9-C8C7-4EE9-ABA0-234226A921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9" y="754"/>
              <a:ext cx="182" cy="13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ko-KR" sz="1000">
                  <a:latin typeface="휴먼고딕" pitchFamily="2" charset="-127"/>
                  <a:ea typeface="휴먼고딕" pitchFamily="2" charset="-127"/>
                </a:rPr>
                <a:t>2</a:t>
              </a:r>
            </a:p>
          </p:txBody>
        </p:sp>
        <p:cxnSp>
          <p:nvCxnSpPr>
            <p:cNvPr id="1105" name="AutoShape 1085">
              <a:extLst>
                <a:ext uri="{FF2B5EF4-FFF2-40B4-BE49-F238E27FC236}">
                  <a16:creationId xmlns:a16="http://schemas.microsoft.com/office/drawing/2014/main" id="{DCC1436C-DBBA-4924-9778-FEBDB990F0DA}"/>
                </a:ext>
              </a:extLst>
            </p:cNvPr>
            <p:cNvCxnSpPr>
              <a:cxnSpLocks noChangeShapeType="1"/>
              <a:stCxn id="1104" idx="3"/>
              <a:endCxn id="1520" idx="1"/>
            </p:cNvCxnSpPr>
            <p:nvPr/>
          </p:nvCxnSpPr>
          <p:spPr bwMode="auto">
            <a:xfrm>
              <a:off x="2881" y="822"/>
              <a:ext cx="634" cy="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06" name="AutoShape 1086">
              <a:extLst>
                <a:ext uri="{FF2B5EF4-FFF2-40B4-BE49-F238E27FC236}">
                  <a16:creationId xmlns:a16="http://schemas.microsoft.com/office/drawing/2014/main" id="{0CD7D083-7277-4CF7-971C-0FAE903BD4FE}"/>
                </a:ext>
              </a:extLst>
            </p:cNvPr>
            <p:cNvCxnSpPr>
              <a:cxnSpLocks noChangeShapeType="1"/>
              <a:stCxn id="2088" idx="3"/>
              <a:endCxn id="1107" idx="1"/>
            </p:cNvCxnSpPr>
            <p:nvPr/>
          </p:nvCxnSpPr>
          <p:spPr bwMode="auto">
            <a:xfrm>
              <a:off x="2063" y="1009"/>
              <a:ext cx="636" cy="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107" name="Rectangle 1087">
              <a:extLst>
                <a:ext uri="{FF2B5EF4-FFF2-40B4-BE49-F238E27FC236}">
                  <a16:creationId xmlns:a16="http://schemas.microsoft.com/office/drawing/2014/main" id="{5B606DC4-A222-4D39-A843-4CB18E0C71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9" y="942"/>
              <a:ext cx="182" cy="13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ko-KR" sz="1000" b="1">
                  <a:latin typeface="휴먼고딕" pitchFamily="2" charset="-127"/>
                  <a:ea typeface="휴먼고딕" pitchFamily="2" charset="-127"/>
                </a:rPr>
                <a:t>3</a:t>
              </a:r>
            </a:p>
          </p:txBody>
        </p:sp>
        <p:cxnSp>
          <p:nvCxnSpPr>
            <p:cNvPr id="1108" name="AutoShape 1088">
              <a:extLst>
                <a:ext uri="{FF2B5EF4-FFF2-40B4-BE49-F238E27FC236}">
                  <a16:creationId xmlns:a16="http://schemas.microsoft.com/office/drawing/2014/main" id="{D5C13296-6D2C-4EE5-AC94-4C39EA58FABC}"/>
                </a:ext>
              </a:extLst>
            </p:cNvPr>
            <p:cNvCxnSpPr>
              <a:cxnSpLocks noChangeShapeType="1"/>
              <a:stCxn id="1107" idx="3"/>
              <a:endCxn id="1497" idx="1"/>
            </p:cNvCxnSpPr>
            <p:nvPr/>
          </p:nvCxnSpPr>
          <p:spPr bwMode="auto">
            <a:xfrm flipV="1">
              <a:off x="2881" y="1009"/>
              <a:ext cx="634" cy="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09" name="AutoShape 1089">
              <a:extLst>
                <a:ext uri="{FF2B5EF4-FFF2-40B4-BE49-F238E27FC236}">
                  <a16:creationId xmlns:a16="http://schemas.microsoft.com/office/drawing/2014/main" id="{68B957B8-487D-46FE-A792-B1172BD71CBF}"/>
                </a:ext>
              </a:extLst>
            </p:cNvPr>
            <p:cNvCxnSpPr>
              <a:cxnSpLocks noChangeShapeType="1"/>
              <a:stCxn id="2065" idx="3"/>
              <a:endCxn id="1110" idx="1"/>
            </p:cNvCxnSpPr>
            <p:nvPr/>
          </p:nvCxnSpPr>
          <p:spPr bwMode="auto">
            <a:xfrm flipV="1">
              <a:off x="2063" y="1192"/>
              <a:ext cx="636" cy="1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110" name="Rectangle 1090">
              <a:extLst>
                <a:ext uri="{FF2B5EF4-FFF2-40B4-BE49-F238E27FC236}">
                  <a16:creationId xmlns:a16="http://schemas.microsoft.com/office/drawing/2014/main" id="{D514A0BF-0AE1-46CD-9C5A-687358EAF4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9" y="1124"/>
              <a:ext cx="182" cy="13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ko-KR" sz="1000">
                  <a:latin typeface="휴먼고딕" pitchFamily="2" charset="-127"/>
                  <a:ea typeface="휴먼고딕" pitchFamily="2" charset="-127"/>
                </a:rPr>
                <a:t>4</a:t>
              </a:r>
            </a:p>
          </p:txBody>
        </p:sp>
        <p:cxnSp>
          <p:nvCxnSpPr>
            <p:cNvPr id="1111" name="AutoShape 1091">
              <a:extLst>
                <a:ext uri="{FF2B5EF4-FFF2-40B4-BE49-F238E27FC236}">
                  <a16:creationId xmlns:a16="http://schemas.microsoft.com/office/drawing/2014/main" id="{D7674CE9-B8A4-45CB-9B89-FB01C79A7B4B}"/>
                </a:ext>
              </a:extLst>
            </p:cNvPr>
            <p:cNvCxnSpPr>
              <a:cxnSpLocks noChangeShapeType="1"/>
              <a:stCxn id="1110" idx="3"/>
              <a:endCxn id="1254" idx="1"/>
            </p:cNvCxnSpPr>
            <p:nvPr/>
          </p:nvCxnSpPr>
          <p:spPr bwMode="auto">
            <a:xfrm flipV="1">
              <a:off x="2881" y="1190"/>
              <a:ext cx="634" cy="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12" name="AutoShape 1092">
              <a:extLst>
                <a:ext uri="{FF2B5EF4-FFF2-40B4-BE49-F238E27FC236}">
                  <a16:creationId xmlns:a16="http://schemas.microsoft.com/office/drawing/2014/main" id="{9CB04941-B225-4D18-B97A-297E0F473C41}"/>
                </a:ext>
              </a:extLst>
            </p:cNvPr>
            <p:cNvCxnSpPr>
              <a:cxnSpLocks noChangeShapeType="1"/>
              <a:stCxn id="1582" idx="3"/>
              <a:endCxn id="1113" idx="1"/>
            </p:cNvCxnSpPr>
            <p:nvPr/>
          </p:nvCxnSpPr>
          <p:spPr bwMode="auto">
            <a:xfrm>
              <a:off x="2064" y="4012"/>
              <a:ext cx="634" cy="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113" name="Rectangle 1093">
              <a:extLst>
                <a:ext uri="{FF2B5EF4-FFF2-40B4-BE49-F238E27FC236}">
                  <a16:creationId xmlns:a16="http://schemas.microsoft.com/office/drawing/2014/main" id="{E8250F70-D4E7-4385-A1CB-36BA2BD2E6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8" y="3950"/>
              <a:ext cx="182" cy="13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ko-KR" sz="1000">
                  <a:latin typeface="휴먼고딕" pitchFamily="2" charset="-127"/>
                  <a:ea typeface="휴먼고딕" pitchFamily="2" charset="-127"/>
                </a:rPr>
                <a:t>25</a:t>
              </a:r>
            </a:p>
          </p:txBody>
        </p:sp>
        <p:cxnSp>
          <p:nvCxnSpPr>
            <p:cNvPr id="1114" name="AutoShape 1094">
              <a:extLst>
                <a:ext uri="{FF2B5EF4-FFF2-40B4-BE49-F238E27FC236}">
                  <a16:creationId xmlns:a16="http://schemas.microsoft.com/office/drawing/2014/main" id="{DC964B11-54C4-49B7-BA9D-F8E1CD462DD4}"/>
                </a:ext>
              </a:extLst>
            </p:cNvPr>
            <p:cNvCxnSpPr>
              <a:cxnSpLocks noChangeShapeType="1"/>
              <a:stCxn id="1113" idx="3"/>
              <a:endCxn id="1220" idx="1"/>
            </p:cNvCxnSpPr>
            <p:nvPr/>
          </p:nvCxnSpPr>
          <p:spPr bwMode="auto">
            <a:xfrm>
              <a:off x="2880" y="4018"/>
              <a:ext cx="635" cy="1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15" name="AutoShape 1095">
              <a:extLst>
                <a:ext uri="{FF2B5EF4-FFF2-40B4-BE49-F238E27FC236}">
                  <a16:creationId xmlns:a16="http://schemas.microsoft.com/office/drawing/2014/main" id="{8BDC3242-B361-4C89-BBAD-A29CB2C4AA3C}"/>
                </a:ext>
              </a:extLst>
            </p:cNvPr>
            <p:cNvCxnSpPr>
              <a:cxnSpLocks noChangeShapeType="1"/>
              <a:stCxn id="1605" idx="3"/>
              <a:endCxn id="1116" idx="1"/>
            </p:cNvCxnSpPr>
            <p:nvPr/>
          </p:nvCxnSpPr>
          <p:spPr bwMode="auto">
            <a:xfrm>
              <a:off x="2064" y="3880"/>
              <a:ext cx="635" cy="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116" name="Rectangle 1096">
              <a:extLst>
                <a:ext uri="{FF2B5EF4-FFF2-40B4-BE49-F238E27FC236}">
                  <a16:creationId xmlns:a16="http://schemas.microsoft.com/office/drawing/2014/main" id="{ACE2AFC7-2051-4000-ACCD-B654B5C48A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9" y="3814"/>
              <a:ext cx="182" cy="13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ko-KR" sz="1000">
                  <a:latin typeface="휴먼고딕" pitchFamily="2" charset="-127"/>
                  <a:ea typeface="휴먼고딕" pitchFamily="2" charset="-127"/>
                </a:rPr>
                <a:t>24</a:t>
              </a:r>
            </a:p>
          </p:txBody>
        </p:sp>
        <p:cxnSp>
          <p:nvCxnSpPr>
            <p:cNvPr id="1117" name="AutoShape 1097">
              <a:extLst>
                <a:ext uri="{FF2B5EF4-FFF2-40B4-BE49-F238E27FC236}">
                  <a16:creationId xmlns:a16="http://schemas.microsoft.com/office/drawing/2014/main" id="{51AC11D7-E771-4758-98EE-0622BD883D16}"/>
                </a:ext>
              </a:extLst>
            </p:cNvPr>
            <p:cNvCxnSpPr>
              <a:cxnSpLocks noChangeShapeType="1"/>
              <a:stCxn id="1116" idx="3"/>
              <a:endCxn id="1175" idx="1"/>
            </p:cNvCxnSpPr>
            <p:nvPr/>
          </p:nvCxnSpPr>
          <p:spPr bwMode="auto">
            <a:xfrm>
              <a:off x="2881" y="3882"/>
              <a:ext cx="634" cy="1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1957853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4" name="Straight Connector 11">
            <a:extLst>
              <a:ext uri="{FF2B5EF4-FFF2-40B4-BE49-F238E27FC236}">
                <a16:creationId xmlns:a16="http://schemas.microsoft.com/office/drawing/2014/main" id="{75145235-2E19-4930-9F4A-F7093510C9C7}"/>
              </a:ext>
            </a:extLst>
          </p:cNvPr>
          <p:cNvCxnSpPr>
            <a:cxnSpLocks/>
          </p:cNvCxnSpPr>
          <p:nvPr/>
        </p:nvCxnSpPr>
        <p:spPr>
          <a:xfrm>
            <a:off x="3494972" y="1924858"/>
            <a:ext cx="5175681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A09D6EBD-FD3E-463A-A3EC-B6BC4D00352B}"/>
              </a:ext>
            </a:extLst>
          </p:cNvPr>
          <p:cNvSpPr txBox="1"/>
          <p:nvPr/>
        </p:nvSpPr>
        <p:spPr>
          <a:xfrm>
            <a:off x="3245558" y="1199434"/>
            <a:ext cx="56079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단순 치환</a:t>
            </a:r>
          </a:p>
        </p:txBody>
      </p:sp>
      <p:grpSp>
        <p:nvGrpSpPr>
          <p:cNvPr id="61" name="Group 119">
            <a:extLst>
              <a:ext uri="{FF2B5EF4-FFF2-40B4-BE49-F238E27FC236}">
                <a16:creationId xmlns:a16="http://schemas.microsoft.com/office/drawing/2014/main" id="{91E23A21-3D17-4A6A-A986-EC5D7659D666}"/>
              </a:ext>
            </a:extLst>
          </p:cNvPr>
          <p:cNvGrpSpPr>
            <a:grpSpLocks/>
          </p:cNvGrpSpPr>
          <p:nvPr/>
        </p:nvGrpSpPr>
        <p:grpSpPr bwMode="auto">
          <a:xfrm>
            <a:off x="1305065" y="3006208"/>
            <a:ext cx="9976720" cy="1926934"/>
            <a:chOff x="249" y="935"/>
            <a:chExt cx="4696" cy="907"/>
          </a:xfrm>
        </p:grpSpPr>
        <p:sp>
          <p:nvSpPr>
            <p:cNvPr id="62" name="Rectangle 120">
              <a:extLst>
                <a:ext uri="{FF2B5EF4-FFF2-40B4-BE49-F238E27FC236}">
                  <a16:creationId xmlns:a16="http://schemas.microsoft.com/office/drawing/2014/main" id="{87642113-A4D6-471E-9C14-C339DC0AE2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64" y="1570"/>
              <a:ext cx="181" cy="27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ko-KR" b="1" dirty="0"/>
                <a:t>A</a:t>
              </a:r>
            </a:p>
          </p:txBody>
        </p:sp>
        <p:sp>
          <p:nvSpPr>
            <p:cNvPr id="63" name="Rectangle 121">
              <a:extLst>
                <a:ext uri="{FF2B5EF4-FFF2-40B4-BE49-F238E27FC236}">
                  <a16:creationId xmlns:a16="http://schemas.microsoft.com/office/drawing/2014/main" id="{506C9D5B-6E42-435E-AC4E-12BFBDAE49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82" y="1570"/>
              <a:ext cx="181" cy="27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ko-KR" b="1" dirty="0"/>
                <a:t>B</a:t>
              </a:r>
            </a:p>
          </p:txBody>
        </p:sp>
        <p:sp>
          <p:nvSpPr>
            <p:cNvPr id="64" name="Rectangle 122">
              <a:extLst>
                <a:ext uri="{FF2B5EF4-FFF2-40B4-BE49-F238E27FC236}">
                  <a16:creationId xmlns:a16="http://schemas.microsoft.com/office/drawing/2014/main" id="{B49B7B2C-2159-4F4F-97D9-48B611E67F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0" y="1570"/>
              <a:ext cx="181" cy="27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ko-KR" b="1" dirty="0"/>
                <a:t>C</a:t>
              </a:r>
            </a:p>
          </p:txBody>
        </p:sp>
        <p:sp>
          <p:nvSpPr>
            <p:cNvPr id="65" name="Rectangle 123">
              <a:extLst>
                <a:ext uri="{FF2B5EF4-FFF2-40B4-BE49-F238E27FC236}">
                  <a16:creationId xmlns:a16="http://schemas.microsoft.com/office/drawing/2014/main" id="{3F85D9C5-6497-4FFD-9E24-7D8141C2CE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9" y="935"/>
              <a:ext cx="181" cy="27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ko-KR" b="1" dirty="0"/>
                <a:t>A</a:t>
              </a:r>
            </a:p>
          </p:txBody>
        </p:sp>
        <p:sp>
          <p:nvSpPr>
            <p:cNvPr id="66" name="Rectangle 124">
              <a:extLst>
                <a:ext uri="{FF2B5EF4-FFF2-40B4-BE49-F238E27FC236}">
                  <a16:creationId xmlns:a16="http://schemas.microsoft.com/office/drawing/2014/main" id="{67123178-E6ED-4812-AD49-148A8D1D9B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" y="935"/>
              <a:ext cx="181" cy="27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ko-KR" b="1" dirty="0"/>
                <a:t>B</a:t>
              </a:r>
            </a:p>
          </p:txBody>
        </p:sp>
        <p:sp>
          <p:nvSpPr>
            <p:cNvPr id="67" name="Rectangle 125">
              <a:extLst>
                <a:ext uri="{FF2B5EF4-FFF2-40B4-BE49-F238E27FC236}">
                  <a16:creationId xmlns:a16="http://schemas.microsoft.com/office/drawing/2014/main" id="{9B378291-934A-4B01-B749-86DD4C035E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" y="935"/>
              <a:ext cx="181" cy="27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ko-KR" b="1" dirty="0"/>
                <a:t>C</a:t>
              </a:r>
            </a:p>
          </p:txBody>
        </p:sp>
        <p:sp>
          <p:nvSpPr>
            <p:cNvPr id="68" name="Rectangle 126">
              <a:extLst>
                <a:ext uri="{FF2B5EF4-FFF2-40B4-BE49-F238E27FC236}">
                  <a16:creationId xmlns:a16="http://schemas.microsoft.com/office/drawing/2014/main" id="{1B7FC5A3-1CE4-49DA-B27F-5A73F3A378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3" y="935"/>
              <a:ext cx="181" cy="27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ko-KR" b="1" dirty="0"/>
                <a:t>D</a:t>
              </a:r>
            </a:p>
          </p:txBody>
        </p:sp>
        <p:sp>
          <p:nvSpPr>
            <p:cNvPr id="69" name="Rectangle 127">
              <a:extLst>
                <a:ext uri="{FF2B5EF4-FFF2-40B4-BE49-F238E27FC236}">
                  <a16:creationId xmlns:a16="http://schemas.microsoft.com/office/drawing/2014/main" id="{E8E2FE9E-212E-4EE9-91DA-8B2F25EA46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8" y="935"/>
              <a:ext cx="181" cy="27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ko-KR" b="1" dirty="0"/>
                <a:t>E</a:t>
              </a:r>
            </a:p>
          </p:txBody>
        </p:sp>
        <p:sp>
          <p:nvSpPr>
            <p:cNvPr id="70" name="Rectangle 128">
              <a:extLst>
                <a:ext uri="{FF2B5EF4-FFF2-40B4-BE49-F238E27FC236}">
                  <a16:creationId xmlns:a16="http://schemas.microsoft.com/office/drawing/2014/main" id="{BFBD9797-DC8C-4317-B398-614E414195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9" y="935"/>
              <a:ext cx="181" cy="27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ko-KR" b="1" dirty="0"/>
                <a:t>F</a:t>
              </a:r>
            </a:p>
          </p:txBody>
        </p:sp>
        <p:sp>
          <p:nvSpPr>
            <p:cNvPr id="71" name="Rectangle 129">
              <a:extLst>
                <a:ext uri="{FF2B5EF4-FFF2-40B4-BE49-F238E27FC236}">
                  <a16:creationId xmlns:a16="http://schemas.microsoft.com/office/drawing/2014/main" id="{871FC07E-E795-4C75-A08D-C917863CEF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1" y="935"/>
              <a:ext cx="181" cy="27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ko-KR" b="1" dirty="0"/>
                <a:t>G</a:t>
              </a:r>
            </a:p>
          </p:txBody>
        </p:sp>
        <p:sp>
          <p:nvSpPr>
            <p:cNvPr id="72" name="Rectangle 130">
              <a:extLst>
                <a:ext uri="{FF2B5EF4-FFF2-40B4-BE49-F238E27FC236}">
                  <a16:creationId xmlns:a16="http://schemas.microsoft.com/office/drawing/2014/main" id="{A8DB3AC0-FF71-4582-8F44-3EDF1CAA5D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12" y="935"/>
              <a:ext cx="181" cy="27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ko-KR" b="1" dirty="0"/>
                <a:t>H</a:t>
              </a:r>
            </a:p>
          </p:txBody>
        </p:sp>
        <p:sp>
          <p:nvSpPr>
            <p:cNvPr id="73" name="Rectangle 131">
              <a:extLst>
                <a:ext uri="{FF2B5EF4-FFF2-40B4-BE49-F238E27FC236}">
                  <a16:creationId xmlns:a16="http://schemas.microsoft.com/office/drawing/2014/main" id="{8A83B07B-824E-4EC9-9AC8-11DA7D3C29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93" y="935"/>
              <a:ext cx="181" cy="27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ko-KR" b="1" dirty="0"/>
                <a:t>I</a:t>
              </a:r>
            </a:p>
          </p:txBody>
        </p:sp>
        <p:sp>
          <p:nvSpPr>
            <p:cNvPr id="74" name="Rectangle 132">
              <a:extLst>
                <a:ext uri="{FF2B5EF4-FFF2-40B4-BE49-F238E27FC236}">
                  <a16:creationId xmlns:a16="http://schemas.microsoft.com/office/drawing/2014/main" id="{2BD8FA3A-4F01-4A05-9DDA-0BB45D4B63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74" y="935"/>
              <a:ext cx="181" cy="27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ko-KR" b="1" dirty="0"/>
                <a:t>J</a:t>
              </a:r>
            </a:p>
          </p:txBody>
        </p:sp>
        <p:sp>
          <p:nvSpPr>
            <p:cNvPr id="75" name="Rectangle 133">
              <a:extLst>
                <a:ext uri="{FF2B5EF4-FFF2-40B4-BE49-F238E27FC236}">
                  <a16:creationId xmlns:a16="http://schemas.microsoft.com/office/drawing/2014/main" id="{E483C42E-8423-425A-BE94-8FFDEF204F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56" y="935"/>
              <a:ext cx="181" cy="27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ko-KR" b="1" dirty="0"/>
                <a:t>K</a:t>
              </a:r>
            </a:p>
          </p:txBody>
        </p:sp>
        <p:sp>
          <p:nvSpPr>
            <p:cNvPr id="76" name="Rectangle 134">
              <a:extLst>
                <a:ext uri="{FF2B5EF4-FFF2-40B4-BE49-F238E27FC236}">
                  <a16:creationId xmlns:a16="http://schemas.microsoft.com/office/drawing/2014/main" id="{1E700C77-1B6C-4208-9DA9-CB4B280554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37" y="935"/>
              <a:ext cx="181" cy="27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ko-KR" b="1" dirty="0"/>
                <a:t>L</a:t>
              </a:r>
            </a:p>
          </p:txBody>
        </p:sp>
        <p:sp>
          <p:nvSpPr>
            <p:cNvPr id="77" name="Rectangle 135">
              <a:extLst>
                <a:ext uri="{FF2B5EF4-FFF2-40B4-BE49-F238E27FC236}">
                  <a16:creationId xmlns:a16="http://schemas.microsoft.com/office/drawing/2014/main" id="{DDCEED1D-18BF-43B8-9983-B3D4D22CF8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19" y="935"/>
              <a:ext cx="181" cy="27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ko-KR" b="1" dirty="0"/>
                <a:t>M</a:t>
              </a:r>
            </a:p>
          </p:txBody>
        </p:sp>
        <p:sp>
          <p:nvSpPr>
            <p:cNvPr id="78" name="Rectangle 136">
              <a:extLst>
                <a:ext uri="{FF2B5EF4-FFF2-40B4-BE49-F238E27FC236}">
                  <a16:creationId xmlns:a16="http://schemas.microsoft.com/office/drawing/2014/main" id="{A47A1282-C25D-4218-8AD4-E3E8DC8451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00" y="935"/>
              <a:ext cx="181" cy="27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ko-KR" b="1" dirty="0"/>
                <a:t>N</a:t>
              </a:r>
            </a:p>
          </p:txBody>
        </p:sp>
        <p:sp>
          <p:nvSpPr>
            <p:cNvPr id="79" name="Rectangle 137">
              <a:extLst>
                <a:ext uri="{FF2B5EF4-FFF2-40B4-BE49-F238E27FC236}">
                  <a16:creationId xmlns:a16="http://schemas.microsoft.com/office/drawing/2014/main" id="{3A5DCBCB-DDB1-45A5-ABBB-CED4DE95A1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82" y="935"/>
              <a:ext cx="181" cy="27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ko-KR" b="1" dirty="0"/>
                <a:t>O</a:t>
              </a:r>
            </a:p>
          </p:txBody>
        </p:sp>
        <p:sp>
          <p:nvSpPr>
            <p:cNvPr id="80" name="Rectangle 138">
              <a:extLst>
                <a:ext uri="{FF2B5EF4-FFF2-40B4-BE49-F238E27FC236}">
                  <a16:creationId xmlns:a16="http://schemas.microsoft.com/office/drawing/2014/main" id="{70B6FB65-1608-43F6-A803-EF1E492131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63" y="935"/>
              <a:ext cx="181" cy="27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ko-KR" b="1" dirty="0"/>
                <a:t>P</a:t>
              </a:r>
            </a:p>
          </p:txBody>
        </p:sp>
        <p:sp>
          <p:nvSpPr>
            <p:cNvPr id="81" name="Rectangle 139">
              <a:extLst>
                <a:ext uri="{FF2B5EF4-FFF2-40B4-BE49-F238E27FC236}">
                  <a16:creationId xmlns:a16="http://schemas.microsoft.com/office/drawing/2014/main" id="{E48C68A7-3AFE-483A-8FC7-DB25C557AA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9" y="935"/>
              <a:ext cx="181" cy="27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ko-KR" b="1" dirty="0"/>
                <a:t>Q</a:t>
              </a:r>
            </a:p>
          </p:txBody>
        </p:sp>
        <p:sp>
          <p:nvSpPr>
            <p:cNvPr id="82" name="Rectangle 140">
              <a:extLst>
                <a:ext uri="{FF2B5EF4-FFF2-40B4-BE49-F238E27FC236}">
                  <a16:creationId xmlns:a16="http://schemas.microsoft.com/office/drawing/2014/main" id="{06162A74-5C47-44DB-81F7-740F23604B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0" y="935"/>
              <a:ext cx="181" cy="27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ko-KR" b="1" dirty="0"/>
                <a:t>R</a:t>
              </a:r>
            </a:p>
          </p:txBody>
        </p:sp>
        <p:sp>
          <p:nvSpPr>
            <p:cNvPr id="83" name="Rectangle 141">
              <a:extLst>
                <a:ext uri="{FF2B5EF4-FFF2-40B4-BE49-F238E27FC236}">
                  <a16:creationId xmlns:a16="http://schemas.microsoft.com/office/drawing/2014/main" id="{F503F6E7-7AB8-47DC-AA11-8CD7309169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01" y="935"/>
              <a:ext cx="181" cy="27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ko-KR" b="1" dirty="0"/>
                <a:t>S</a:t>
              </a:r>
            </a:p>
          </p:txBody>
        </p:sp>
        <p:sp>
          <p:nvSpPr>
            <p:cNvPr id="84" name="Rectangle 142">
              <a:extLst>
                <a:ext uri="{FF2B5EF4-FFF2-40B4-BE49-F238E27FC236}">
                  <a16:creationId xmlns:a16="http://schemas.microsoft.com/office/drawing/2014/main" id="{88CCFB76-1E78-46E7-80C0-C1AB8703B7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82" y="935"/>
              <a:ext cx="181" cy="27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ko-KR" b="1" dirty="0"/>
                <a:t>T</a:t>
              </a:r>
            </a:p>
          </p:txBody>
        </p:sp>
        <p:sp>
          <p:nvSpPr>
            <p:cNvPr id="85" name="Rectangle 143">
              <a:extLst>
                <a:ext uri="{FF2B5EF4-FFF2-40B4-BE49-F238E27FC236}">
                  <a16:creationId xmlns:a16="http://schemas.microsoft.com/office/drawing/2014/main" id="{39BEAA43-E36E-4B0C-AB8C-5350642C70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64" y="935"/>
              <a:ext cx="181" cy="27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ko-KR" b="1" dirty="0"/>
                <a:t>U</a:t>
              </a:r>
            </a:p>
          </p:txBody>
        </p:sp>
        <p:sp>
          <p:nvSpPr>
            <p:cNvPr id="86" name="Rectangle 144">
              <a:extLst>
                <a:ext uri="{FF2B5EF4-FFF2-40B4-BE49-F238E27FC236}">
                  <a16:creationId xmlns:a16="http://schemas.microsoft.com/office/drawing/2014/main" id="{BFF6B38B-FBEC-46F5-AEFD-4CB28C4017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45" y="935"/>
              <a:ext cx="181" cy="27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ko-KR" b="1" dirty="0"/>
                <a:t>V</a:t>
              </a:r>
            </a:p>
          </p:txBody>
        </p:sp>
        <p:sp>
          <p:nvSpPr>
            <p:cNvPr id="87" name="Rectangle 145">
              <a:extLst>
                <a:ext uri="{FF2B5EF4-FFF2-40B4-BE49-F238E27FC236}">
                  <a16:creationId xmlns:a16="http://schemas.microsoft.com/office/drawing/2014/main" id="{38E56291-8DBD-438D-A0B3-B70E62D9C0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0" y="935"/>
              <a:ext cx="181" cy="27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ko-KR" b="1" dirty="0"/>
                <a:t>W</a:t>
              </a:r>
            </a:p>
          </p:txBody>
        </p:sp>
        <p:sp>
          <p:nvSpPr>
            <p:cNvPr id="88" name="Rectangle 146">
              <a:extLst>
                <a:ext uri="{FF2B5EF4-FFF2-40B4-BE49-F238E27FC236}">
                  <a16:creationId xmlns:a16="http://schemas.microsoft.com/office/drawing/2014/main" id="{8D3146B7-FCFD-4E2F-A602-6A68B53753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01" y="935"/>
              <a:ext cx="181" cy="27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ko-KR" b="1" dirty="0"/>
                <a:t>X</a:t>
              </a:r>
            </a:p>
          </p:txBody>
        </p:sp>
        <p:sp>
          <p:nvSpPr>
            <p:cNvPr id="89" name="Rectangle 147">
              <a:extLst>
                <a:ext uri="{FF2B5EF4-FFF2-40B4-BE49-F238E27FC236}">
                  <a16:creationId xmlns:a16="http://schemas.microsoft.com/office/drawing/2014/main" id="{CA6F7AF8-0A88-46E9-A45C-5CDFC82352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6" y="935"/>
              <a:ext cx="181" cy="27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ko-KR" b="1" dirty="0"/>
                <a:t>Y</a:t>
              </a:r>
            </a:p>
          </p:txBody>
        </p:sp>
        <p:sp>
          <p:nvSpPr>
            <p:cNvPr id="90" name="Rectangle 148">
              <a:extLst>
                <a:ext uri="{FF2B5EF4-FFF2-40B4-BE49-F238E27FC236}">
                  <a16:creationId xmlns:a16="http://schemas.microsoft.com/office/drawing/2014/main" id="{C2150BE5-4622-48B7-953B-71DF511653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7" y="935"/>
              <a:ext cx="181" cy="27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ko-KR" b="1" dirty="0"/>
                <a:t>Z</a:t>
              </a:r>
            </a:p>
          </p:txBody>
        </p:sp>
        <p:sp>
          <p:nvSpPr>
            <p:cNvPr id="91" name="Rectangle 149">
              <a:extLst>
                <a:ext uri="{FF2B5EF4-FFF2-40B4-BE49-F238E27FC236}">
                  <a16:creationId xmlns:a16="http://schemas.microsoft.com/office/drawing/2014/main" id="{DE725A2B-958C-416A-9145-D7D3FEFD1F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8" y="1570"/>
              <a:ext cx="181" cy="27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ko-KR" b="1" dirty="0"/>
                <a:t>D</a:t>
              </a:r>
            </a:p>
          </p:txBody>
        </p:sp>
        <p:sp>
          <p:nvSpPr>
            <p:cNvPr id="92" name="Rectangle 150">
              <a:extLst>
                <a:ext uri="{FF2B5EF4-FFF2-40B4-BE49-F238E27FC236}">
                  <a16:creationId xmlns:a16="http://schemas.microsoft.com/office/drawing/2014/main" id="{A170566C-E84F-4E25-9F1D-F85EF938A1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19" y="1570"/>
              <a:ext cx="181" cy="27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ko-KR" b="1" dirty="0"/>
                <a:t>E</a:t>
              </a:r>
            </a:p>
          </p:txBody>
        </p:sp>
        <p:sp>
          <p:nvSpPr>
            <p:cNvPr id="93" name="Rectangle 151">
              <a:extLst>
                <a:ext uri="{FF2B5EF4-FFF2-40B4-BE49-F238E27FC236}">
                  <a16:creationId xmlns:a16="http://schemas.microsoft.com/office/drawing/2014/main" id="{0BAEB1A7-8D8B-4156-B151-8AFA7BF939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3" y="1570"/>
              <a:ext cx="181" cy="27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ko-KR" b="1" dirty="0"/>
                <a:t>F</a:t>
              </a:r>
            </a:p>
          </p:txBody>
        </p:sp>
        <p:sp>
          <p:nvSpPr>
            <p:cNvPr id="94" name="Rectangle 152">
              <a:extLst>
                <a:ext uri="{FF2B5EF4-FFF2-40B4-BE49-F238E27FC236}">
                  <a16:creationId xmlns:a16="http://schemas.microsoft.com/office/drawing/2014/main" id="{FDF30C33-9C2F-4EA7-A3E2-C170E4E92A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38" y="1570"/>
              <a:ext cx="181" cy="27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ko-KR" b="1" dirty="0"/>
                <a:t>G</a:t>
              </a:r>
            </a:p>
          </p:txBody>
        </p:sp>
        <p:sp>
          <p:nvSpPr>
            <p:cNvPr id="95" name="Rectangle 153">
              <a:extLst>
                <a:ext uri="{FF2B5EF4-FFF2-40B4-BE49-F238E27FC236}">
                  <a16:creationId xmlns:a16="http://schemas.microsoft.com/office/drawing/2014/main" id="{702A4BC3-F3D7-41C6-88BB-A9AB1E216D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" y="1570"/>
              <a:ext cx="181" cy="27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ko-KR" b="1" dirty="0"/>
                <a:t>H</a:t>
              </a:r>
            </a:p>
          </p:txBody>
        </p:sp>
        <p:sp>
          <p:nvSpPr>
            <p:cNvPr id="96" name="Rectangle 154">
              <a:extLst>
                <a:ext uri="{FF2B5EF4-FFF2-40B4-BE49-F238E27FC236}">
                  <a16:creationId xmlns:a16="http://schemas.microsoft.com/office/drawing/2014/main" id="{FEF26492-7CF9-4660-ACF6-F8A2142D6F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4" y="1570"/>
              <a:ext cx="181" cy="27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ko-KR" b="1" dirty="0"/>
                <a:t>I</a:t>
              </a:r>
            </a:p>
          </p:txBody>
        </p:sp>
        <p:sp>
          <p:nvSpPr>
            <p:cNvPr id="97" name="Rectangle 155">
              <a:extLst>
                <a:ext uri="{FF2B5EF4-FFF2-40B4-BE49-F238E27FC236}">
                  <a16:creationId xmlns:a16="http://schemas.microsoft.com/office/drawing/2014/main" id="{68C7C8E8-DB2C-48C8-AE34-0C03F06D6F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94" y="1570"/>
              <a:ext cx="181" cy="27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ko-KR" b="1" dirty="0"/>
                <a:t>J</a:t>
              </a:r>
            </a:p>
          </p:txBody>
        </p:sp>
        <p:sp>
          <p:nvSpPr>
            <p:cNvPr id="98" name="Rectangle 156">
              <a:extLst>
                <a:ext uri="{FF2B5EF4-FFF2-40B4-BE49-F238E27FC236}">
                  <a16:creationId xmlns:a16="http://schemas.microsoft.com/office/drawing/2014/main" id="{DE370D42-1AF5-487E-A9E6-DEEDAF5C4C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83" y="1570"/>
              <a:ext cx="181" cy="27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ko-KR" b="1" dirty="0"/>
                <a:t>K</a:t>
              </a:r>
            </a:p>
          </p:txBody>
        </p:sp>
        <p:sp>
          <p:nvSpPr>
            <p:cNvPr id="99" name="Rectangle 157">
              <a:extLst>
                <a:ext uri="{FF2B5EF4-FFF2-40B4-BE49-F238E27FC236}">
                  <a16:creationId xmlns:a16="http://schemas.microsoft.com/office/drawing/2014/main" id="{147DF11E-8E7C-4CDD-AD85-2C0CBC17FE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01" y="1570"/>
              <a:ext cx="181" cy="27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ko-KR" b="1" dirty="0"/>
                <a:t>L</a:t>
              </a:r>
            </a:p>
          </p:txBody>
        </p:sp>
        <p:sp>
          <p:nvSpPr>
            <p:cNvPr id="100" name="Rectangle 158">
              <a:extLst>
                <a:ext uri="{FF2B5EF4-FFF2-40B4-BE49-F238E27FC236}">
                  <a16:creationId xmlns:a16="http://schemas.microsoft.com/office/drawing/2014/main" id="{3D8B2844-5CD4-4B22-A762-CABFFC6BBA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8" y="1570"/>
              <a:ext cx="181" cy="27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ko-KR" b="1" dirty="0"/>
                <a:t>M</a:t>
              </a:r>
            </a:p>
          </p:txBody>
        </p:sp>
        <p:sp>
          <p:nvSpPr>
            <p:cNvPr id="101" name="Rectangle 159">
              <a:extLst>
                <a:ext uri="{FF2B5EF4-FFF2-40B4-BE49-F238E27FC236}">
                  <a16:creationId xmlns:a16="http://schemas.microsoft.com/office/drawing/2014/main" id="{24F97EA7-62CA-4DBF-8954-83D0202659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01" y="1570"/>
              <a:ext cx="181" cy="27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ko-KR" b="1" dirty="0"/>
                <a:t>N</a:t>
              </a:r>
            </a:p>
          </p:txBody>
        </p:sp>
        <p:sp>
          <p:nvSpPr>
            <p:cNvPr id="102" name="Rectangle 160">
              <a:extLst>
                <a:ext uri="{FF2B5EF4-FFF2-40B4-BE49-F238E27FC236}">
                  <a16:creationId xmlns:a16="http://schemas.microsoft.com/office/drawing/2014/main" id="{940F7719-DBBA-4060-838F-CD54CAB76A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01" y="1570"/>
              <a:ext cx="181" cy="27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ko-KR" b="1" dirty="0"/>
                <a:t>O</a:t>
              </a:r>
            </a:p>
          </p:txBody>
        </p:sp>
        <p:sp>
          <p:nvSpPr>
            <p:cNvPr id="103" name="Rectangle 161">
              <a:extLst>
                <a:ext uri="{FF2B5EF4-FFF2-40B4-BE49-F238E27FC236}">
                  <a16:creationId xmlns:a16="http://schemas.microsoft.com/office/drawing/2014/main" id="{8C744E7C-1080-4D32-8191-F101E51460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45" y="1570"/>
              <a:ext cx="181" cy="27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ko-KR" b="1" dirty="0"/>
                <a:t>P</a:t>
              </a:r>
            </a:p>
          </p:txBody>
        </p:sp>
        <p:sp>
          <p:nvSpPr>
            <p:cNvPr id="106" name="Rectangle 162">
              <a:extLst>
                <a:ext uri="{FF2B5EF4-FFF2-40B4-BE49-F238E27FC236}">
                  <a16:creationId xmlns:a16="http://schemas.microsoft.com/office/drawing/2014/main" id="{DDFA0814-EEB6-4D5E-984F-0F341AD4F9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82" y="1570"/>
              <a:ext cx="181" cy="27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ko-KR" b="1" dirty="0"/>
                <a:t>Q</a:t>
              </a:r>
            </a:p>
          </p:txBody>
        </p:sp>
        <p:sp>
          <p:nvSpPr>
            <p:cNvPr id="107" name="Rectangle 163">
              <a:extLst>
                <a:ext uri="{FF2B5EF4-FFF2-40B4-BE49-F238E27FC236}">
                  <a16:creationId xmlns:a16="http://schemas.microsoft.com/office/drawing/2014/main" id="{06637FE1-E6E7-470B-90C6-D6DA669818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57" y="1570"/>
              <a:ext cx="181" cy="27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ko-KR" b="1" dirty="0"/>
                <a:t>R</a:t>
              </a:r>
            </a:p>
          </p:txBody>
        </p:sp>
        <p:sp>
          <p:nvSpPr>
            <p:cNvPr id="108" name="Rectangle 164">
              <a:extLst>
                <a:ext uri="{FF2B5EF4-FFF2-40B4-BE49-F238E27FC236}">
                  <a16:creationId xmlns:a16="http://schemas.microsoft.com/office/drawing/2014/main" id="{F0708515-C068-4ED0-BD11-DC92B76213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57" y="1570"/>
              <a:ext cx="181" cy="27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ko-KR" b="1" dirty="0"/>
                <a:t>S</a:t>
              </a:r>
            </a:p>
          </p:txBody>
        </p:sp>
        <p:sp>
          <p:nvSpPr>
            <p:cNvPr id="109" name="Rectangle 165">
              <a:extLst>
                <a:ext uri="{FF2B5EF4-FFF2-40B4-BE49-F238E27FC236}">
                  <a16:creationId xmlns:a16="http://schemas.microsoft.com/office/drawing/2014/main" id="{403F6A45-80AD-4D6F-8A78-51CD917146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19" y="1570"/>
              <a:ext cx="181" cy="27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ko-KR" b="1" dirty="0"/>
                <a:t>T</a:t>
              </a:r>
            </a:p>
          </p:txBody>
        </p:sp>
        <p:sp>
          <p:nvSpPr>
            <p:cNvPr id="110" name="Rectangle 166">
              <a:extLst>
                <a:ext uri="{FF2B5EF4-FFF2-40B4-BE49-F238E27FC236}">
                  <a16:creationId xmlns:a16="http://schemas.microsoft.com/office/drawing/2014/main" id="{E390E61F-4AAB-4B1B-8993-0B71FCD055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6" y="1570"/>
              <a:ext cx="181" cy="27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ko-KR" b="1" dirty="0"/>
                <a:t>U</a:t>
              </a:r>
            </a:p>
          </p:txBody>
        </p:sp>
        <p:sp>
          <p:nvSpPr>
            <p:cNvPr id="111" name="Rectangle 167">
              <a:extLst>
                <a:ext uri="{FF2B5EF4-FFF2-40B4-BE49-F238E27FC236}">
                  <a16:creationId xmlns:a16="http://schemas.microsoft.com/office/drawing/2014/main" id="{60B3BDFC-4304-4AD5-8267-5EC1B49A25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75" y="1570"/>
              <a:ext cx="181" cy="27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ko-KR" b="1" dirty="0"/>
                <a:t>V</a:t>
              </a:r>
            </a:p>
          </p:txBody>
        </p:sp>
        <p:sp>
          <p:nvSpPr>
            <p:cNvPr id="112" name="Rectangle 168">
              <a:extLst>
                <a:ext uri="{FF2B5EF4-FFF2-40B4-BE49-F238E27FC236}">
                  <a16:creationId xmlns:a16="http://schemas.microsoft.com/office/drawing/2014/main" id="{05962C0A-DCE7-491D-BA90-1375CEFC7D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6" y="1570"/>
              <a:ext cx="181" cy="27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ko-KR" b="1" dirty="0"/>
                <a:t>W</a:t>
              </a:r>
            </a:p>
          </p:txBody>
        </p:sp>
        <p:sp>
          <p:nvSpPr>
            <p:cNvPr id="113" name="Rectangle 169">
              <a:extLst>
                <a:ext uri="{FF2B5EF4-FFF2-40B4-BE49-F238E27FC236}">
                  <a16:creationId xmlns:a16="http://schemas.microsoft.com/office/drawing/2014/main" id="{C919E2D9-1B82-43D4-8D27-703F6279DD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5" y="1570"/>
              <a:ext cx="181" cy="27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ko-KR" b="1" dirty="0"/>
                <a:t>X</a:t>
              </a:r>
            </a:p>
          </p:txBody>
        </p:sp>
        <p:sp>
          <p:nvSpPr>
            <p:cNvPr id="114" name="Rectangle 170">
              <a:extLst>
                <a:ext uri="{FF2B5EF4-FFF2-40B4-BE49-F238E27FC236}">
                  <a16:creationId xmlns:a16="http://schemas.microsoft.com/office/drawing/2014/main" id="{BDF9A62C-6945-417E-9887-A9CCD7E70F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1" y="1570"/>
              <a:ext cx="181" cy="27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ko-KR" b="1" dirty="0"/>
                <a:t>Y</a:t>
              </a:r>
            </a:p>
          </p:txBody>
        </p:sp>
        <p:sp>
          <p:nvSpPr>
            <p:cNvPr id="115" name="Rectangle 171">
              <a:extLst>
                <a:ext uri="{FF2B5EF4-FFF2-40B4-BE49-F238E27FC236}">
                  <a16:creationId xmlns:a16="http://schemas.microsoft.com/office/drawing/2014/main" id="{B27AA287-7AE3-4B3F-99D3-4D01AC8EE9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0" y="1570"/>
              <a:ext cx="181" cy="27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ko-KR" b="1" dirty="0"/>
                <a:t>Z</a:t>
              </a:r>
            </a:p>
          </p:txBody>
        </p:sp>
        <p:cxnSp>
          <p:nvCxnSpPr>
            <p:cNvPr id="116" name="AutoShape 172">
              <a:extLst>
                <a:ext uri="{FF2B5EF4-FFF2-40B4-BE49-F238E27FC236}">
                  <a16:creationId xmlns:a16="http://schemas.microsoft.com/office/drawing/2014/main" id="{1DA565D3-91C4-40EC-8C43-278E37C0A55E}"/>
                </a:ext>
              </a:extLst>
            </p:cNvPr>
            <p:cNvCxnSpPr>
              <a:cxnSpLocks noChangeShapeType="1"/>
              <a:stCxn id="65" idx="2"/>
              <a:endCxn id="112" idx="0"/>
            </p:cNvCxnSpPr>
            <p:nvPr/>
          </p:nvCxnSpPr>
          <p:spPr bwMode="auto">
            <a:xfrm>
              <a:off x="340" y="1207"/>
              <a:ext cx="7" cy="36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117" name="AutoShape 173">
              <a:extLst>
                <a:ext uri="{FF2B5EF4-FFF2-40B4-BE49-F238E27FC236}">
                  <a16:creationId xmlns:a16="http://schemas.microsoft.com/office/drawing/2014/main" id="{556B9151-4F05-486D-B5B1-08B74B31BA78}"/>
                </a:ext>
              </a:extLst>
            </p:cNvPr>
            <p:cNvCxnSpPr>
              <a:cxnSpLocks noChangeShapeType="1"/>
              <a:stCxn id="66" idx="2"/>
              <a:endCxn id="114" idx="0"/>
            </p:cNvCxnSpPr>
            <p:nvPr/>
          </p:nvCxnSpPr>
          <p:spPr bwMode="auto">
            <a:xfrm>
              <a:off x="521" y="1207"/>
              <a:ext cx="1" cy="36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118" name="AutoShape 174">
              <a:extLst>
                <a:ext uri="{FF2B5EF4-FFF2-40B4-BE49-F238E27FC236}">
                  <a16:creationId xmlns:a16="http://schemas.microsoft.com/office/drawing/2014/main" id="{10FECB44-EBDE-444B-ADAD-CACBD3BE7311}"/>
                </a:ext>
              </a:extLst>
            </p:cNvPr>
            <p:cNvCxnSpPr>
              <a:cxnSpLocks noChangeShapeType="1"/>
              <a:stCxn id="67" idx="2"/>
              <a:endCxn id="95" idx="0"/>
            </p:cNvCxnSpPr>
            <p:nvPr/>
          </p:nvCxnSpPr>
          <p:spPr bwMode="auto">
            <a:xfrm>
              <a:off x="703" y="1207"/>
              <a:ext cx="0" cy="36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119" name="AutoShape 175">
              <a:extLst>
                <a:ext uri="{FF2B5EF4-FFF2-40B4-BE49-F238E27FC236}">
                  <a16:creationId xmlns:a16="http://schemas.microsoft.com/office/drawing/2014/main" id="{60770EB1-9C5D-4AAB-B5A3-AAE9B6C441FF}"/>
                </a:ext>
              </a:extLst>
            </p:cNvPr>
            <p:cNvCxnSpPr>
              <a:cxnSpLocks noChangeShapeType="1"/>
              <a:stCxn id="68" idx="2"/>
              <a:endCxn id="93" idx="0"/>
            </p:cNvCxnSpPr>
            <p:nvPr/>
          </p:nvCxnSpPr>
          <p:spPr bwMode="auto">
            <a:xfrm>
              <a:off x="884" y="1207"/>
              <a:ext cx="0" cy="36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120" name="AutoShape 176">
              <a:extLst>
                <a:ext uri="{FF2B5EF4-FFF2-40B4-BE49-F238E27FC236}">
                  <a16:creationId xmlns:a16="http://schemas.microsoft.com/office/drawing/2014/main" id="{AC631185-39DF-4C33-B00D-97CB5E253751}"/>
                </a:ext>
              </a:extLst>
            </p:cNvPr>
            <p:cNvCxnSpPr>
              <a:cxnSpLocks noChangeShapeType="1"/>
              <a:stCxn id="69" idx="2"/>
              <a:endCxn id="113" idx="0"/>
            </p:cNvCxnSpPr>
            <p:nvPr/>
          </p:nvCxnSpPr>
          <p:spPr bwMode="auto">
            <a:xfrm>
              <a:off x="1059" y="1207"/>
              <a:ext cx="7" cy="36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121" name="AutoShape 177">
              <a:extLst>
                <a:ext uri="{FF2B5EF4-FFF2-40B4-BE49-F238E27FC236}">
                  <a16:creationId xmlns:a16="http://schemas.microsoft.com/office/drawing/2014/main" id="{AC081168-F76D-41FD-B687-05459FE4CFE6}"/>
                </a:ext>
              </a:extLst>
            </p:cNvPr>
            <p:cNvCxnSpPr>
              <a:cxnSpLocks noChangeShapeType="1"/>
              <a:stCxn id="70" idx="2"/>
              <a:endCxn id="110" idx="0"/>
            </p:cNvCxnSpPr>
            <p:nvPr/>
          </p:nvCxnSpPr>
          <p:spPr bwMode="auto">
            <a:xfrm>
              <a:off x="1240" y="1207"/>
              <a:ext cx="7" cy="36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122" name="AutoShape 178">
              <a:extLst>
                <a:ext uri="{FF2B5EF4-FFF2-40B4-BE49-F238E27FC236}">
                  <a16:creationId xmlns:a16="http://schemas.microsoft.com/office/drawing/2014/main" id="{BAE425DD-16EE-41AA-B987-5D4D36E4D8BA}"/>
                </a:ext>
              </a:extLst>
            </p:cNvPr>
            <p:cNvCxnSpPr>
              <a:cxnSpLocks noChangeShapeType="1"/>
              <a:stCxn id="71" idx="2"/>
              <a:endCxn id="100" idx="0"/>
            </p:cNvCxnSpPr>
            <p:nvPr/>
          </p:nvCxnSpPr>
          <p:spPr bwMode="auto">
            <a:xfrm>
              <a:off x="1422" y="1207"/>
              <a:ext cx="7" cy="36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123" name="AutoShape 179">
              <a:extLst>
                <a:ext uri="{FF2B5EF4-FFF2-40B4-BE49-F238E27FC236}">
                  <a16:creationId xmlns:a16="http://schemas.microsoft.com/office/drawing/2014/main" id="{B704063C-AAD9-431C-8D2F-DF7732BFFC01}"/>
                </a:ext>
              </a:extLst>
            </p:cNvPr>
            <p:cNvCxnSpPr>
              <a:cxnSpLocks noChangeShapeType="1"/>
              <a:stCxn id="72" idx="2"/>
              <a:endCxn id="109" idx="0"/>
            </p:cNvCxnSpPr>
            <p:nvPr/>
          </p:nvCxnSpPr>
          <p:spPr bwMode="auto">
            <a:xfrm>
              <a:off x="1603" y="1207"/>
              <a:ext cx="7" cy="36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124" name="AutoShape 180">
              <a:extLst>
                <a:ext uri="{FF2B5EF4-FFF2-40B4-BE49-F238E27FC236}">
                  <a16:creationId xmlns:a16="http://schemas.microsoft.com/office/drawing/2014/main" id="{A7183C2D-1AF7-416E-9D26-BD073437FE2D}"/>
                </a:ext>
              </a:extLst>
            </p:cNvPr>
            <p:cNvCxnSpPr>
              <a:cxnSpLocks noChangeShapeType="1"/>
              <a:stCxn id="73" idx="2"/>
              <a:endCxn id="97" idx="0"/>
            </p:cNvCxnSpPr>
            <p:nvPr/>
          </p:nvCxnSpPr>
          <p:spPr bwMode="auto">
            <a:xfrm>
              <a:off x="1784" y="1207"/>
              <a:ext cx="1" cy="36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125" name="AutoShape 181">
              <a:extLst>
                <a:ext uri="{FF2B5EF4-FFF2-40B4-BE49-F238E27FC236}">
                  <a16:creationId xmlns:a16="http://schemas.microsoft.com/office/drawing/2014/main" id="{E9FCFEF2-19E9-4C62-8E45-E2260761A8E1}"/>
                </a:ext>
              </a:extLst>
            </p:cNvPr>
            <p:cNvCxnSpPr>
              <a:cxnSpLocks noChangeShapeType="1"/>
              <a:stCxn id="74" idx="2"/>
              <a:endCxn id="111" idx="0"/>
            </p:cNvCxnSpPr>
            <p:nvPr/>
          </p:nvCxnSpPr>
          <p:spPr bwMode="auto">
            <a:xfrm>
              <a:off x="1965" y="1207"/>
              <a:ext cx="1" cy="36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126" name="AutoShape 182">
              <a:extLst>
                <a:ext uri="{FF2B5EF4-FFF2-40B4-BE49-F238E27FC236}">
                  <a16:creationId xmlns:a16="http://schemas.microsoft.com/office/drawing/2014/main" id="{CDFF24D3-43BA-472E-A586-3CE311D586BD}"/>
                </a:ext>
              </a:extLst>
            </p:cNvPr>
            <p:cNvCxnSpPr>
              <a:cxnSpLocks noChangeShapeType="1"/>
              <a:stCxn id="75" idx="2"/>
              <a:endCxn id="108" idx="0"/>
            </p:cNvCxnSpPr>
            <p:nvPr/>
          </p:nvCxnSpPr>
          <p:spPr bwMode="auto">
            <a:xfrm>
              <a:off x="2147" y="1207"/>
              <a:ext cx="1" cy="36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127" name="AutoShape 183">
              <a:extLst>
                <a:ext uri="{FF2B5EF4-FFF2-40B4-BE49-F238E27FC236}">
                  <a16:creationId xmlns:a16="http://schemas.microsoft.com/office/drawing/2014/main" id="{BEE75E1B-4F31-4AF7-BD1F-E4939756AC5A}"/>
                </a:ext>
              </a:extLst>
            </p:cNvPr>
            <p:cNvCxnSpPr>
              <a:cxnSpLocks noChangeShapeType="1"/>
              <a:stCxn id="76" idx="2"/>
              <a:endCxn id="94" idx="0"/>
            </p:cNvCxnSpPr>
            <p:nvPr/>
          </p:nvCxnSpPr>
          <p:spPr bwMode="auto">
            <a:xfrm>
              <a:off x="2328" y="1207"/>
              <a:ext cx="1" cy="36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128" name="AutoShape 184">
              <a:extLst>
                <a:ext uri="{FF2B5EF4-FFF2-40B4-BE49-F238E27FC236}">
                  <a16:creationId xmlns:a16="http://schemas.microsoft.com/office/drawing/2014/main" id="{12280AA8-4DDF-4C5F-9FE9-0FAC0D115AE4}"/>
                </a:ext>
              </a:extLst>
            </p:cNvPr>
            <p:cNvCxnSpPr>
              <a:cxnSpLocks noChangeShapeType="1"/>
              <a:stCxn id="77" idx="2"/>
              <a:endCxn id="92" idx="0"/>
            </p:cNvCxnSpPr>
            <p:nvPr/>
          </p:nvCxnSpPr>
          <p:spPr bwMode="auto">
            <a:xfrm>
              <a:off x="2510" y="1207"/>
              <a:ext cx="0" cy="36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129" name="AutoShape 185">
              <a:extLst>
                <a:ext uri="{FF2B5EF4-FFF2-40B4-BE49-F238E27FC236}">
                  <a16:creationId xmlns:a16="http://schemas.microsoft.com/office/drawing/2014/main" id="{7237AD7F-5E64-48A2-932A-30E5ACE86AF2}"/>
                </a:ext>
              </a:extLst>
            </p:cNvPr>
            <p:cNvCxnSpPr>
              <a:cxnSpLocks noChangeShapeType="1"/>
              <a:stCxn id="78" idx="2"/>
              <a:endCxn id="101" idx="0"/>
            </p:cNvCxnSpPr>
            <p:nvPr/>
          </p:nvCxnSpPr>
          <p:spPr bwMode="auto">
            <a:xfrm>
              <a:off x="2691" y="1207"/>
              <a:ext cx="1" cy="36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130" name="AutoShape 186">
              <a:extLst>
                <a:ext uri="{FF2B5EF4-FFF2-40B4-BE49-F238E27FC236}">
                  <a16:creationId xmlns:a16="http://schemas.microsoft.com/office/drawing/2014/main" id="{53245B0E-19D1-43CE-B72B-9BA12C2969B6}"/>
                </a:ext>
              </a:extLst>
            </p:cNvPr>
            <p:cNvCxnSpPr>
              <a:cxnSpLocks noChangeShapeType="1"/>
              <a:stCxn id="79" idx="2"/>
              <a:endCxn id="63" idx="0"/>
            </p:cNvCxnSpPr>
            <p:nvPr/>
          </p:nvCxnSpPr>
          <p:spPr bwMode="auto">
            <a:xfrm>
              <a:off x="2873" y="1207"/>
              <a:ext cx="0" cy="36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131" name="AutoShape 187">
              <a:extLst>
                <a:ext uri="{FF2B5EF4-FFF2-40B4-BE49-F238E27FC236}">
                  <a16:creationId xmlns:a16="http://schemas.microsoft.com/office/drawing/2014/main" id="{777B6704-4E14-43B5-9FE5-8BD2FD68D683}"/>
                </a:ext>
              </a:extLst>
            </p:cNvPr>
            <p:cNvCxnSpPr>
              <a:cxnSpLocks noChangeShapeType="1"/>
              <a:stCxn id="80" idx="2"/>
              <a:endCxn id="107" idx="0"/>
            </p:cNvCxnSpPr>
            <p:nvPr/>
          </p:nvCxnSpPr>
          <p:spPr bwMode="auto">
            <a:xfrm flipH="1">
              <a:off x="3048" y="1207"/>
              <a:ext cx="6" cy="36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132" name="AutoShape 188">
              <a:extLst>
                <a:ext uri="{FF2B5EF4-FFF2-40B4-BE49-F238E27FC236}">
                  <a16:creationId xmlns:a16="http://schemas.microsoft.com/office/drawing/2014/main" id="{FF743418-0809-4E81-9FA2-73DCFB9AD30E}"/>
                </a:ext>
              </a:extLst>
            </p:cNvPr>
            <p:cNvCxnSpPr>
              <a:cxnSpLocks noChangeShapeType="1"/>
              <a:stCxn id="81" idx="2"/>
              <a:endCxn id="91" idx="0"/>
            </p:cNvCxnSpPr>
            <p:nvPr/>
          </p:nvCxnSpPr>
          <p:spPr bwMode="auto">
            <a:xfrm flipH="1">
              <a:off x="3229" y="1207"/>
              <a:ext cx="1" cy="36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133" name="AutoShape 189">
              <a:extLst>
                <a:ext uri="{FF2B5EF4-FFF2-40B4-BE49-F238E27FC236}">
                  <a16:creationId xmlns:a16="http://schemas.microsoft.com/office/drawing/2014/main" id="{57E0D75A-1B29-47FE-A3DC-8B7C54DB4859}"/>
                </a:ext>
              </a:extLst>
            </p:cNvPr>
            <p:cNvCxnSpPr>
              <a:cxnSpLocks noChangeShapeType="1"/>
              <a:stCxn id="82" idx="2"/>
              <a:endCxn id="115" idx="0"/>
            </p:cNvCxnSpPr>
            <p:nvPr/>
          </p:nvCxnSpPr>
          <p:spPr bwMode="auto">
            <a:xfrm>
              <a:off x="3411" y="1207"/>
              <a:ext cx="0" cy="36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134" name="AutoShape 190">
              <a:extLst>
                <a:ext uri="{FF2B5EF4-FFF2-40B4-BE49-F238E27FC236}">
                  <a16:creationId xmlns:a16="http://schemas.microsoft.com/office/drawing/2014/main" id="{5FDD946D-6CB9-4ECA-B7F6-AEEB929B0414}"/>
                </a:ext>
              </a:extLst>
            </p:cNvPr>
            <p:cNvCxnSpPr>
              <a:cxnSpLocks noChangeShapeType="1"/>
              <a:stCxn id="83" idx="2"/>
              <a:endCxn id="99" idx="0"/>
            </p:cNvCxnSpPr>
            <p:nvPr/>
          </p:nvCxnSpPr>
          <p:spPr bwMode="auto">
            <a:xfrm>
              <a:off x="3592" y="1207"/>
              <a:ext cx="0" cy="36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135" name="AutoShape 191">
              <a:extLst>
                <a:ext uri="{FF2B5EF4-FFF2-40B4-BE49-F238E27FC236}">
                  <a16:creationId xmlns:a16="http://schemas.microsoft.com/office/drawing/2014/main" id="{B7CBB2F2-A5D9-497E-BB25-90C63D0365CD}"/>
                </a:ext>
              </a:extLst>
            </p:cNvPr>
            <p:cNvCxnSpPr>
              <a:cxnSpLocks noChangeShapeType="1"/>
              <a:stCxn id="84" idx="2"/>
              <a:endCxn id="106" idx="0"/>
            </p:cNvCxnSpPr>
            <p:nvPr/>
          </p:nvCxnSpPr>
          <p:spPr bwMode="auto">
            <a:xfrm>
              <a:off x="3773" y="1207"/>
              <a:ext cx="0" cy="36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136" name="AutoShape 192">
              <a:extLst>
                <a:ext uri="{FF2B5EF4-FFF2-40B4-BE49-F238E27FC236}">
                  <a16:creationId xmlns:a16="http://schemas.microsoft.com/office/drawing/2014/main" id="{BF489966-EC84-4FA7-8D1E-58540C199F95}"/>
                </a:ext>
              </a:extLst>
            </p:cNvPr>
            <p:cNvCxnSpPr>
              <a:cxnSpLocks noChangeShapeType="1"/>
              <a:stCxn id="85" idx="2"/>
              <a:endCxn id="62" idx="0"/>
            </p:cNvCxnSpPr>
            <p:nvPr/>
          </p:nvCxnSpPr>
          <p:spPr bwMode="auto">
            <a:xfrm>
              <a:off x="3955" y="1207"/>
              <a:ext cx="0" cy="36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137" name="AutoShape 193">
              <a:extLst>
                <a:ext uri="{FF2B5EF4-FFF2-40B4-BE49-F238E27FC236}">
                  <a16:creationId xmlns:a16="http://schemas.microsoft.com/office/drawing/2014/main" id="{33DEFE90-AD83-40D3-8DB7-C9004ACCE7F0}"/>
                </a:ext>
              </a:extLst>
            </p:cNvPr>
            <p:cNvCxnSpPr>
              <a:cxnSpLocks noChangeShapeType="1"/>
              <a:stCxn id="86" idx="2"/>
              <a:endCxn id="103" idx="0"/>
            </p:cNvCxnSpPr>
            <p:nvPr/>
          </p:nvCxnSpPr>
          <p:spPr bwMode="auto">
            <a:xfrm>
              <a:off x="4136" y="1207"/>
              <a:ext cx="0" cy="36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138" name="AutoShape 194">
              <a:extLst>
                <a:ext uri="{FF2B5EF4-FFF2-40B4-BE49-F238E27FC236}">
                  <a16:creationId xmlns:a16="http://schemas.microsoft.com/office/drawing/2014/main" id="{87FCACB0-5DC7-4AEC-B8A6-48F7D9DBD259}"/>
                </a:ext>
              </a:extLst>
            </p:cNvPr>
            <p:cNvCxnSpPr>
              <a:cxnSpLocks noChangeShapeType="1"/>
              <a:stCxn id="87" idx="2"/>
              <a:endCxn id="64" idx="0"/>
            </p:cNvCxnSpPr>
            <p:nvPr/>
          </p:nvCxnSpPr>
          <p:spPr bwMode="auto">
            <a:xfrm>
              <a:off x="4311" y="1207"/>
              <a:ext cx="0" cy="36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139" name="AutoShape 195">
              <a:extLst>
                <a:ext uri="{FF2B5EF4-FFF2-40B4-BE49-F238E27FC236}">
                  <a16:creationId xmlns:a16="http://schemas.microsoft.com/office/drawing/2014/main" id="{8CC4FDDA-B7A9-43C5-8998-374DF0116CF1}"/>
                </a:ext>
              </a:extLst>
            </p:cNvPr>
            <p:cNvCxnSpPr>
              <a:cxnSpLocks noChangeShapeType="1"/>
              <a:stCxn id="88" idx="2"/>
              <a:endCxn id="102" idx="0"/>
            </p:cNvCxnSpPr>
            <p:nvPr/>
          </p:nvCxnSpPr>
          <p:spPr bwMode="auto">
            <a:xfrm>
              <a:off x="4492" y="1207"/>
              <a:ext cx="0" cy="36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140" name="AutoShape 196">
              <a:extLst>
                <a:ext uri="{FF2B5EF4-FFF2-40B4-BE49-F238E27FC236}">
                  <a16:creationId xmlns:a16="http://schemas.microsoft.com/office/drawing/2014/main" id="{4F7F3220-9DEA-471D-BBCC-C557D6BE05C7}"/>
                </a:ext>
              </a:extLst>
            </p:cNvPr>
            <p:cNvCxnSpPr>
              <a:cxnSpLocks noChangeShapeType="1"/>
              <a:stCxn id="89" idx="2"/>
              <a:endCxn id="98" idx="0"/>
            </p:cNvCxnSpPr>
            <p:nvPr/>
          </p:nvCxnSpPr>
          <p:spPr bwMode="auto">
            <a:xfrm>
              <a:off x="4667" y="1207"/>
              <a:ext cx="7" cy="36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141" name="AutoShape 197">
              <a:extLst>
                <a:ext uri="{FF2B5EF4-FFF2-40B4-BE49-F238E27FC236}">
                  <a16:creationId xmlns:a16="http://schemas.microsoft.com/office/drawing/2014/main" id="{73E82D5E-74E3-4E41-A82A-9B035A182FE1}"/>
                </a:ext>
              </a:extLst>
            </p:cNvPr>
            <p:cNvCxnSpPr>
              <a:cxnSpLocks noChangeShapeType="1"/>
              <a:stCxn id="90" idx="2"/>
              <a:endCxn id="96" idx="0"/>
            </p:cNvCxnSpPr>
            <p:nvPr/>
          </p:nvCxnSpPr>
          <p:spPr bwMode="auto">
            <a:xfrm>
              <a:off x="4848" y="1207"/>
              <a:ext cx="7" cy="36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AEE68CC-EA98-4994-AD31-E55B6333A4A1}"/>
              </a:ext>
            </a:extLst>
          </p:cNvPr>
          <p:cNvSpPr txBox="1"/>
          <p:nvPr/>
        </p:nvSpPr>
        <p:spPr>
          <a:xfrm>
            <a:off x="4566195" y="5752881"/>
            <a:ext cx="34053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경우의 수</a:t>
            </a:r>
            <a:r>
              <a:rPr lang="en-US" altLang="ko-KR" sz="2800" dirty="0"/>
              <a:t>:</a:t>
            </a:r>
            <a:r>
              <a:rPr lang="ko-KR" altLang="en-US" sz="2800" dirty="0"/>
              <a:t> </a:t>
            </a:r>
            <a:r>
              <a:rPr lang="en-US" altLang="ko-KR" sz="2800" dirty="0"/>
              <a:t>26!</a:t>
            </a:r>
            <a:r>
              <a:rPr lang="ko-KR" altLang="en-US" sz="2800" dirty="0"/>
              <a:t> </a:t>
            </a:r>
            <a:r>
              <a:rPr lang="en-US" altLang="ko-KR" sz="2800" dirty="0"/>
              <a:t>=</a:t>
            </a:r>
            <a:r>
              <a:rPr lang="ko-KR" altLang="en-US" sz="2800" dirty="0"/>
              <a:t> </a:t>
            </a:r>
            <a:r>
              <a:rPr lang="en-US" altLang="ko-KR" sz="2800" dirty="0"/>
              <a:t>2</a:t>
            </a:r>
            <a:r>
              <a:rPr lang="en-US" altLang="ko-KR" sz="2800" baseline="30000" dirty="0"/>
              <a:t>88</a:t>
            </a:r>
            <a:endParaRPr lang="ko-KR" altLang="en-US" sz="2800" baseline="30000" dirty="0"/>
          </a:p>
        </p:txBody>
      </p:sp>
    </p:spTree>
    <p:extLst>
      <p:ext uri="{BB962C8B-B14F-4D97-AF65-F5344CB8AC3E}">
        <p14:creationId xmlns:p14="http://schemas.microsoft.com/office/powerpoint/2010/main" val="1012605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32C4D5B4-52D3-4D89-8133-766A3E6764B5}"/>
              </a:ext>
            </a:extLst>
          </p:cNvPr>
          <p:cNvSpPr/>
          <p:nvPr/>
        </p:nvSpPr>
        <p:spPr>
          <a:xfrm>
            <a:off x="1329558" y="2274838"/>
            <a:ext cx="9532883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/>
              <a:t>MEYLGVIWAMEYOPINYZGWYEGMZRUUYPZAIXILGVSIZZMPGKKDWOMEPGROEIWGPCEIPAMDKKEYCIUYMGIFRWCEGLOPINYZHRZMPDNYWDWOGWITDWYSEDCEEIAFYYWMPIDWYAGTYPIKGLMXFPIWCEHRZMMEYMEDWOMGQRYWCEUXMEDPZMQRGMEEYAPISDWOFICJILYSNICYZEYMGGJIPRWIWAIHRUNIWAHRZMUDZZYAMEYFRWCEMRPWDWOPGRWAIOIDWSDMEIGWYMSGMEPYYEYHRUNYARNFRMSDMEWGOPYIMYPZRCCYZZIOIDWIWAIOIDWEYMPDYAILMYPMEYMWUNMDWOUGPZYKFRMIMKIZMEIAMGODTYDMRNIWASIKJYAISIXSDMEEDZWGZYDWMEYIDPZIXDWODIUZRPYMEYXIPYZGRPDMDZYIZXMGAYZNDZYSEIMXGRCIWWGMOYM </a:t>
            </a:r>
            <a:endParaRPr lang="ko-KR" altLang="en-US" sz="2400" dirty="0"/>
          </a:p>
        </p:txBody>
      </p:sp>
      <p:cxnSp>
        <p:nvCxnSpPr>
          <p:cNvPr id="4" name="Straight Connector 11">
            <a:extLst>
              <a:ext uri="{FF2B5EF4-FFF2-40B4-BE49-F238E27FC236}">
                <a16:creationId xmlns:a16="http://schemas.microsoft.com/office/drawing/2014/main" id="{0C5B593D-D99E-4098-879C-A27449BDE769}"/>
              </a:ext>
            </a:extLst>
          </p:cNvPr>
          <p:cNvCxnSpPr>
            <a:cxnSpLocks/>
          </p:cNvCxnSpPr>
          <p:nvPr/>
        </p:nvCxnSpPr>
        <p:spPr>
          <a:xfrm>
            <a:off x="3494972" y="1924858"/>
            <a:ext cx="5175681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F7267F3-9562-437B-8129-01200771E1A5}"/>
              </a:ext>
            </a:extLst>
          </p:cNvPr>
          <p:cNvSpPr txBox="1"/>
          <p:nvPr/>
        </p:nvSpPr>
        <p:spPr>
          <a:xfrm>
            <a:off x="3245558" y="1199434"/>
            <a:ext cx="56079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>
                <a:latin typeface="맑은 고딕" panose="020B0503020000020004" pitchFamily="50" charset="-127"/>
              </a:rPr>
              <a:t>암호문</a:t>
            </a:r>
            <a:endParaRPr lang="ko-KR" altLang="en-US" sz="3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69827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차트 5">
            <a:extLst>
              <a:ext uri="{FF2B5EF4-FFF2-40B4-BE49-F238E27FC236}">
                <a16:creationId xmlns:a16="http://schemas.microsoft.com/office/drawing/2014/main" id="{4AF485DE-035F-49EC-9234-D8AD72FF532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84571625"/>
              </p:ext>
            </p:extLst>
          </p:nvPr>
        </p:nvGraphicFramePr>
        <p:xfrm>
          <a:off x="526473" y="643466"/>
          <a:ext cx="11022060" cy="55710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610982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차트 6">
            <a:extLst>
              <a:ext uri="{FF2B5EF4-FFF2-40B4-BE49-F238E27FC236}">
                <a16:creationId xmlns:a16="http://schemas.microsoft.com/office/drawing/2014/main" id="{EA3A495F-9408-4956-9695-A93294BE64C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79016629"/>
              </p:ext>
            </p:extLst>
          </p:nvPr>
        </p:nvGraphicFramePr>
        <p:xfrm>
          <a:off x="480291" y="719666"/>
          <a:ext cx="11060067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960067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다이아몬드 11">
            <a:extLst>
              <a:ext uri="{FF2B5EF4-FFF2-40B4-BE49-F238E27FC236}">
                <a16:creationId xmlns:a16="http://schemas.microsoft.com/office/drawing/2014/main" id="{C6534B05-D2DF-4381-A2FD-21551B20B97D}"/>
              </a:ext>
            </a:extLst>
          </p:cNvPr>
          <p:cNvSpPr/>
          <p:nvPr/>
        </p:nvSpPr>
        <p:spPr>
          <a:xfrm>
            <a:off x="3444240" y="758810"/>
            <a:ext cx="5303520" cy="5303520"/>
          </a:xfrm>
          <a:prstGeom prst="diamon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다이아몬드 6">
            <a:extLst>
              <a:ext uri="{FF2B5EF4-FFF2-40B4-BE49-F238E27FC236}">
                <a16:creationId xmlns:a16="http://schemas.microsoft.com/office/drawing/2014/main" id="{D4D9D50C-19BB-4E97-B7B9-B680EC942F5C}"/>
              </a:ext>
            </a:extLst>
          </p:cNvPr>
          <p:cNvSpPr/>
          <p:nvPr/>
        </p:nvSpPr>
        <p:spPr>
          <a:xfrm>
            <a:off x="3538284" y="852854"/>
            <a:ext cx="5115432" cy="5115432"/>
          </a:xfrm>
          <a:prstGeom prst="diamond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216BA09-FC43-4E7C-8BC8-5D755EF55B29}"/>
              </a:ext>
            </a:extLst>
          </p:cNvPr>
          <p:cNvSpPr txBox="1"/>
          <p:nvPr/>
        </p:nvSpPr>
        <p:spPr>
          <a:xfrm>
            <a:off x="8747760" y="3025849"/>
            <a:ext cx="27872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bg1"/>
                </a:solidFill>
                <a:latin typeface="Sandoll 네모니 01 Basic" panose="020B0600000101010101" pitchFamily="34" charset="-127"/>
                <a:ea typeface="Sandoll 네모니 01 Basic" panose="020B0600000101010101" pitchFamily="34" charset="-127"/>
              </a:rPr>
              <a:t>정보 보안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ADF977C-6BB9-4B4A-AFE9-8EA2679AB6D4}"/>
              </a:ext>
            </a:extLst>
          </p:cNvPr>
          <p:cNvSpPr txBox="1"/>
          <p:nvPr/>
        </p:nvSpPr>
        <p:spPr>
          <a:xfrm>
            <a:off x="8127543" y="4307879"/>
            <a:ext cx="384336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Sandoll 광화문" panose="020B0600000101010101" pitchFamily="34" charset="-127"/>
                <a:ea typeface="Sandoll 광화문" panose="020B0600000101010101" pitchFamily="34" charset="-127"/>
              </a:rPr>
              <a:t>정보 보안은 무엇인가</a:t>
            </a:r>
            <a:r>
              <a:rPr lang="en-US" altLang="ko-KR" b="1" dirty="0">
                <a:solidFill>
                  <a:schemeClr val="bg1"/>
                </a:solidFill>
                <a:latin typeface="Sandoll 광화문" panose="020B0600000101010101" pitchFamily="34" charset="-127"/>
                <a:ea typeface="Sandoll 광화문" panose="020B0600000101010101" pitchFamily="34" charset="-127"/>
              </a:rPr>
              <a:t>?</a:t>
            </a:r>
            <a:endParaRPr lang="ko-KR" altLang="en-US" b="1" dirty="0">
              <a:solidFill>
                <a:schemeClr val="bg1"/>
              </a:solidFill>
              <a:latin typeface="Sandoll 광화문" panose="020B0600000101010101" pitchFamily="34" charset="-127"/>
              <a:ea typeface="Sandoll 광화문" panose="020B060000010101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9339E7E-E491-434A-A906-91D3E520FD58}"/>
              </a:ext>
            </a:extLst>
          </p:cNvPr>
          <p:cNvSpPr txBox="1"/>
          <p:nvPr/>
        </p:nvSpPr>
        <p:spPr>
          <a:xfrm>
            <a:off x="-49286" y="3025849"/>
            <a:ext cx="36926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rgbClr val="4472C4"/>
                </a:solidFill>
              </a:rPr>
              <a:t>CHAPTER 1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DDB46B00-3163-48D5-99D0-264ACC7BC79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9" y="5888300"/>
            <a:ext cx="608645" cy="947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259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32C4D5B4-52D3-4D89-8133-766A3E6764B5}"/>
              </a:ext>
            </a:extLst>
          </p:cNvPr>
          <p:cNvSpPr/>
          <p:nvPr/>
        </p:nvSpPr>
        <p:spPr>
          <a:xfrm>
            <a:off x="1329558" y="2274838"/>
            <a:ext cx="9532883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/>
              <a:t>ME</a:t>
            </a:r>
            <a:r>
              <a:rPr lang="en-US" altLang="ko-KR" sz="2400" dirty="0">
                <a:solidFill>
                  <a:srgbClr val="FF0000"/>
                </a:solidFill>
              </a:rPr>
              <a:t>e</a:t>
            </a:r>
            <a:r>
              <a:rPr lang="en-US" altLang="ko-KR" sz="2400" dirty="0"/>
              <a:t>LGVIWAME</a:t>
            </a:r>
            <a:r>
              <a:rPr lang="en-US" altLang="ko-KR" sz="2400" dirty="0">
                <a:solidFill>
                  <a:srgbClr val="FF0000"/>
                </a:solidFill>
              </a:rPr>
              <a:t>e</a:t>
            </a:r>
            <a:r>
              <a:rPr lang="en-US" altLang="ko-KR" sz="2400" dirty="0"/>
              <a:t>OPIN</a:t>
            </a:r>
            <a:r>
              <a:rPr lang="en-US" altLang="ko-KR" sz="2400" dirty="0">
                <a:solidFill>
                  <a:srgbClr val="FF0000"/>
                </a:solidFill>
              </a:rPr>
              <a:t>e</a:t>
            </a:r>
            <a:r>
              <a:rPr lang="en-US" altLang="ko-KR" sz="2400" dirty="0"/>
              <a:t>ZGW</a:t>
            </a:r>
            <a:r>
              <a:rPr lang="en-US" altLang="ko-KR" sz="2400" dirty="0">
                <a:solidFill>
                  <a:srgbClr val="FF0000"/>
                </a:solidFill>
              </a:rPr>
              <a:t>e</a:t>
            </a:r>
            <a:r>
              <a:rPr lang="en-US" altLang="ko-KR" sz="2400" dirty="0"/>
              <a:t>EGMZRUU</a:t>
            </a:r>
            <a:r>
              <a:rPr lang="en-US" altLang="ko-KR" sz="2400" dirty="0">
                <a:solidFill>
                  <a:srgbClr val="FF0000"/>
                </a:solidFill>
              </a:rPr>
              <a:t>e</a:t>
            </a:r>
            <a:r>
              <a:rPr lang="en-US" altLang="ko-KR" sz="2400" dirty="0"/>
              <a:t>PZAIXILGVSIZZMPGKKDWOMEPGROEIWGPCEIPAMDKKE</a:t>
            </a:r>
            <a:r>
              <a:rPr lang="en-US" altLang="ko-KR" sz="2400" dirty="0">
                <a:solidFill>
                  <a:srgbClr val="FF0000"/>
                </a:solidFill>
              </a:rPr>
              <a:t>e</a:t>
            </a:r>
            <a:r>
              <a:rPr lang="en-US" altLang="ko-KR" sz="2400" dirty="0"/>
              <a:t>CIU</a:t>
            </a:r>
            <a:r>
              <a:rPr lang="en-US" altLang="ko-KR" sz="2400" dirty="0">
                <a:solidFill>
                  <a:srgbClr val="FF0000"/>
                </a:solidFill>
              </a:rPr>
              <a:t>e</a:t>
            </a:r>
            <a:r>
              <a:rPr lang="en-US" altLang="ko-KR" sz="2400" dirty="0"/>
              <a:t>MGIFRWCEGLOPIN</a:t>
            </a:r>
            <a:r>
              <a:rPr lang="en-US" altLang="ko-KR" sz="2400" dirty="0">
                <a:solidFill>
                  <a:srgbClr val="FF0000"/>
                </a:solidFill>
              </a:rPr>
              <a:t>e</a:t>
            </a:r>
            <a:r>
              <a:rPr lang="en-US" altLang="ko-KR" sz="2400" dirty="0"/>
              <a:t>ZHRZMPDN</a:t>
            </a:r>
            <a:r>
              <a:rPr lang="en-US" altLang="ko-KR" sz="2400" dirty="0">
                <a:solidFill>
                  <a:srgbClr val="FF0000"/>
                </a:solidFill>
              </a:rPr>
              <a:t>e</a:t>
            </a:r>
            <a:r>
              <a:rPr lang="en-US" altLang="ko-KR" sz="2400" dirty="0"/>
              <a:t>WDWOGWITDW</a:t>
            </a:r>
            <a:r>
              <a:rPr lang="en-US" altLang="ko-KR" sz="2400" dirty="0">
                <a:solidFill>
                  <a:srgbClr val="FF0000"/>
                </a:solidFill>
              </a:rPr>
              <a:t>e</a:t>
            </a:r>
            <a:r>
              <a:rPr lang="en-US" altLang="ko-KR" sz="2400" dirty="0"/>
              <a:t>SEDCEEIAF</a:t>
            </a:r>
            <a:r>
              <a:rPr lang="en-US" altLang="ko-KR" sz="2400" dirty="0">
                <a:solidFill>
                  <a:srgbClr val="FF0000"/>
                </a:solidFill>
              </a:rPr>
              <a:t>ee</a:t>
            </a:r>
            <a:r>
              <a:rPr lang="en-US" altLang="ko-KR" sz="2400" dirty="0"/>
              <a:t>WMPIDW</a:t>
            </a:r>
            <a:r>
              <a:rPr lang="en-US" altLang="ko-KR" sz="2400" dirty="0">
                <a:solidFill>
                  <a:srgbClr val="FF0000"/>
                </a:solidFill>
              </a:rPr>
              <a:t>e</a:t>
            </a:r>
            <a:r>
              <a:rPr lang="en-US" altLang="ko-KR" sz="2400" dirty="0"/>
              <a:t>AGT</a:t>
            </a:r>
            <a:r>
              <a:rPr lang="en-US" altLang="ko-KR" sz="2400" dirty="0">
                <a:solidFill>
                  <a:srgbClr val="FF0000"/>
                </a:solidFill>
              </a:rPr>
              <a:t>e</a:t>
            </a:r>
            <a:r>
              <a:rPr lang="en-US" altLang="ko-KR" sz="2400" dirty="0"/>
              <a:t>PIKGLMXFPIWCEHRZMME</a:t>
            </a:r>
            <a:r>
              <a:rPr lang="en-US" altLang="ko-KR" sz="2400" dirty="0">
                <a:solidFill>
                  <a:srgbClr val="FF0000"/>
                </a:solidFill>
              </a:rPr>
              <a:t>e</a:t>
            </a:r>
            <a:r>
              <a:rPr lang="en-US" altLang="ko-KR" sz="2400" dirty="0"/>
              <a:t>MEDWOMGQR</a:t>
            </a:r>
            <a:r>
              <a:rPr lang="en-US" altLang="ko-KR" sz="2400" dirty="0">
                <a:solidFill>
                  <a:srgbClr val="FF0000"/>
                </a:solidFill>
              </a:rPr>
              <a:t>e</a:t>
            </a:r>
            <a:r>
              <a:rPr lang="en-US" altLang="ko-KR" sz="2400" dirty="0"/>
              <a:t>WCEUXMEDPZMQRGMEE</a:t>
            </a:r>
            <a:r>
              <a:rPr lang="en-US" altLang="ko-KR" sz="2400" dirty="0">
                <a:solidFill>
                  <a:srgbClr val="FF0000"/>
                </a:solidFill>
              </a:rPr>
              <a:t>e</a:t>
            </a:r>
            <a:r>
              <a:rPr lang="en-US" altLang="ko-KR" sz="2400" dirty="0"/>
              <a:t>APISDWOFICJIL</a:t>
            </a:r>
            <a:r>
              <a:rPr lang="en-US" altLang="ko-KR" sz="2400" dirty="0">
                <a:solidFill>
                  <a:srgbClr val="FF0000"/>
                </a:solidFill>
              </a:rPr>
              <a:t>e</a:t>
            </a:r>
            <a:r>
              <a:rPr lang="en-US" altLang="ko-KR" sz="2400" dirty="0"/>
              <a:t>SNIC</a:t>
            </a:r>
            <a:r>
              <a:rPr lang="en-US" altLang="ko-KR" sz="2400" dirty="0">
                <a:solidFill>
                  <a:srgbClr val="FF0000"/>
                </a:solidFill>
              </a:rPr>
              <a:t>e</a:t>
            </a:r>
            <a:r>
              <a:rPr lang="en-US" altLang="ko-KR" sz="2400" dirty="0"/>
              <a:t>ZE</a:t>
            </a:r>
            <a:r>
              <a:rPr lang="en-US" altLang="ko-KR" sz="2400" dirty="0">
                <a:solidFill>
                  <a:srgbClr val="FF0000"/>
                </a:solidFill>
              </a:rPr>
              <a:t>e</a:t>
            </a:r>
            <a:r>
              <a:rPr lang="en-US" altLang="ko-KR" sz="2400" dirty="0"/>
              <a:t>MGGJIPRWIWAIHRUNIWAHRZMUDZZ</a:t>
            </a:r>
            <a:r>
              <a:rPr lang="en-US" altLang="ko-KR" sz="2400" dirty="0">
                <a:solidFill>
                  <a:srgbClr val="FF0000"/>
                </a:solidFill>
              </a:rPr>
              <a:t>e</a:t>
            </a:r>
            <a:r>
              <a:rPr lang="en-US" altLang="ko-KR" sz="2400" dirty="0"/>
              <a:t>AME</a:t>
            </a:r>
            <a:r>
              <a:rPr lang="en-US" altLang="ko-KR" sz="2400" dirty="0">
                <a:solidFill>
                  <a:srgbClr val="FF0000"/>
                </a:solidFill>
              </a:rPr>
              <a:t>e</a:t>
            </a:r>
            <a:r>
              <a:rPr lang="en-US" altLang="ko-KR" sz="2400" dirty="0"/>
              <a:t>FRWCEMRPWDWOPGRWAIOIDWSDMEIGW</a:t>
            </a:r>
            <a:r>
              <a:rPr lang="en-US" altLang="ko-KR" sz="2400" dirty="0">
                <a:solidFill>
                  <a:srgbClr val="FF0000"/>
                </a:solidFill>
              </a:rPr>
              <a:t>e</a:t>
            </a:r>
            <a:r>
              <a:rPr lang="en-US" altLang="ko-KR" sz="2400" dirty="0"/>
              <a:t>MSGMEP</a:t>
            </a:r>
            <a:r>
              <a:rPr lang="en-US" altLang="ko-KR" sz="2400" dirty="0">
                <a:solidFill>
                  <a:srgbClr val="FF0000"/>
                </a:solidFill>
              </a:rPr>
              <a:t>ee</a:t>
            </a:r>
            <a:r>
              <a:rPr lang="en-US" altLang="ko-KR" sz="2400" dirty="0"/>
              <a:t>E</a:t>
            </a:r>
            <a:r>
              <a:rPr lang="en-US" altLang="ko-KR" sz="2400" dirty="0">
                <a:solidFill>
                  <a:srgbClr val="FF0000"/>
                </a:solidFill>
              </a:rPr>
              <a:t>e</a:t>
            </a:r>
            <a:r>
              <a:rPr lang="en-US" altLang="ko-KR" sz="2400" dirty="0"/>
              <a:t>HRUN</a:t>
            </a:r>
            <a:r>
              <a:rPr lang="en-US" altLang="ko-KR" sz="2400" dirty="0">
                <a:solidFill>
                  <a:srgbClr val="FF0000"/>
                </a:solidFill>
              </a:rPr>
              <a:t>e</a:t>
            </a:r>
            <a:r>
              <a:rPr lang="en-US" altLang="ko-KR" sz="2400" dirty="0"/>
              <a:t>ARNFRMSDMEWGOP</a:t>
            </a:r>
            <a:r>
              <a:rPr lang="en-US" altLang="ko-KR" sz="2400" dirty="0">
                <a:solidFill>
                  <a:srgbClr val="FF0000"/>
                </a:solidFill>
              </a:rPr>
              <a:t>e</a:t>
            </a:r>
            <a:r>
              <a:rPr lang="en-US" altLang="ko-KR" sz="2400" dirty="0"/>
              <a:t>IM</a:t>
            </a:r>
            <a:r>
              <a:rPr lang="en-US" altLang="ko-KR" sz="2400" dirty="0">
                <a:solidFill>
                  <a:srgbClr val="FF0000"/>
                </a:solidFill>
              </a:rPr>
              <a:t>e</a:t>
            </a:r>
            <a:r>
              <a:rPr lang="en-US" altLang="ko-KR" sz="2400" dirty="0"/>
              <a:t>PZRCC</a:t>
            </a:r>
            <a:r>
              <a:rPr lang="en-US" altLang="ko-KR" sz="2400" dirty="0">
                <a:solidFill>
                  <a:srgbClr val="FF0000"/>
                </a:solidFill>
              </a:rPr>
              <a:t>e</a:t>
            </a:r>
            <a:r>
              <a:rPr lang="en-US" altLang="ko-KR" sz="2400" dirty="0"/>
              <a:t>ZZIOIDWIWAIOIDWE</a:t>
            </a:r>
            <a:r>
              <a:rPr lang="en-US" altLang="ko-KR" sz="2400" dirty="0">
                <a:solidFill>
                  <a:srgbClr val="FF0000"/>
                </a:solidFill>
              </a:rPr>
              <a:t>e</a:t>
            </a:r>
            <a:r>
              <a:rPr lang="en-US" altLang="ko-KR" sz="2400" dirty="0"/>
              <a:t>MPD</a:t>
            </a:r>
            <a:r>
              <a:rPr lang="en-US" altLang="ko-KR" sz="2400" dirty="0">
                <a:solidFill>
                  <a:srgbClr val="FF0000"/>
                </a:solidFill>
              </a:rPr>
              <a:t>e</a:t>
            </a:r>
            <a:r>
              <a:rPr lang="en-US" altLang="ko-KR" sz="2400" dirty="0"/>
              <a:t>AILM</a:t>
            </a:r>
            <a:r>
              <a:rPr lang="en-US" altLang="ko-KR" sz="2400" dirty="0">
                <a:solidFill>
                  <a:srgbClr val="FF0000"/>
                </a:solidFill>
              </a:rPr>
              <a:t>e</a:t>
            </a:r>
            <a:r>
              <a:rPr lang="en-US" altLang="ko-KR" sz="2400" dirty="0"/>
              <a:t>PME</a:t>
            </a:r>
            <a:r>
              <a:rPr lang="en-US" altLang="ko-KR" sz="2400" dirty="0">
                <a:solidFill>
                  <a:srgbClr val="FF0000"/>
                </a:solidFill>
              </a:rPr>
              <a:t>e</a:t>
            </a:r>
            <a:r>
              <a:rPr lang="en-US" altLang="ko-KR" sz="2400" dirty="0"/>
              <a:t>MWUNMDWOUGPZ</a:t>
            </a:r>
            <a:r>
              <a:rPr lang="en-US" altLang="ko-KR" sz="2400" dirty="0">
                <a:solidFill>
                  <a:srgbClr val="FF0000"/>
                </a:solidFill>
              </a:rPr>
              <a:t>e</a:t>
            </a:r>
            <a:r>
              <a:rPr lang="en-US" altLang="ko-KR" sz="2400" dirty="0"/>
              <a:t>KFRMIMKIZMEIAMGODT</a:t>
            </a:r>
            <a:r>
              <a:rPr lang="en-US" altLang="ko-KR" sz="2400" dirty="0">
                <a:solidFill>
                  <a:srgbClr val="FF0000"/>
                </a:solidFill>
              </a:rPr>
              <a:t>e</a:t>
            </a:r>
            <a:r>
              <a:rPr lang="en-US" altLang="ko-KR" sz="2400" dirty="0"/>
              <a:t>DMRNIWASIKJ</a:t>
            </a:r>
            <a:r>
              <a:rPr lang="en-US" altLang="ko-KR" sz="2400" dirty="0">
                <a:solidFill>
                  <a:srgbClr val="FF0000"/>
                </a:solidFill>
              </a:rPr>
              <a:t>e</a:t>
            </a:r>
            <a:r>
              <a:rPr lang="en-US" altLang="ko-KR" sz="2400" dirty="0"/>
              <a:t>AISIXSDMEEDZWGZ</a:t>
            </a:r>
            <a:r>
              <a:rPr lang="en-US" altLang="ko-KR" sz="2400" dirty="0">
                <a:solidFill>
                  <a:srgbClr val="FF0000"/>
                </a:solidFill>
              </a:rPr>
              <a:t>e</a:t>
            </a:r>
            <a:r>
              <a:rPr lang="en-US" altLang="ko-KR" sz="2400" dirty="0"/>
              <a:t>DWME</a:t>
            </a:r>
            <a:r>
              <a:rPr lang="en-US" altLang="ko-KR" sz="2400" dirty="0">
                <a:solidFill>
                  <a:srgbClr val="FF0000"/>
                </a:solidFill>
              </a:rPr>
              <a:t>e</a:t>
            </a:r>
            <a:r>
              <a:rPr lang="en-US" altLang="ko-KR" sz="2400" dirty="0"/>
              <a:t>IDPZIXDWODIUZRP</a:t>
            </a:r>
            <a:r>
              <a:rPr lang="en-US" altLang="ko-KR" sz="2400" dirty="0">
                <a:solidFill>
                  <a:srgbClr val="FF0000"/>
                </a:solidFill>
              </a:rPr>
              <a:t>e</a:t>
            </a:r>
            <a:r>
              <a:rPr lang="en-US" altLang="ko-KR" sz="2400" dirty="0"/>
              <a:t>ME</a:t>
            </a:r>
            <a:r>
              <a:rPr lang="en-US" altLang="ko-KR" sz="2400" dirty="0">
                <a:solidFill>
                  <a:srgbClr val="FF0000"/>
                </a:solidFill>
              </a:rPr>
              <a:t>e</a:t>
            </a:r>
            <a:r>
              <a:rPr lang="en-US" altLang="ko-KR" sz="2400" dirty="0"/>
              <a:t>XIP</a:t>
            </a:r>
            <a:r>
              <a:rPr lang="en-US" altLang="ko-KR" sz="2400" dirty="0">
                <a:solidFill>
                  <a:srgbClr val="FF0000"/>
                </a:solidFill>
              </a:rPr>
              <a:t>e</a:t>
            </a:r>
            <a:r>
              <a:rPr lang="en-US" altLang="ko-KR" sz="2400" dirty="0"/>
              <a:t>ZGRPDMDZ</a:t>
            </a:r>
            <a:r>
              <a:rPr lang="en-US" altLang="ko-KR" sz="2400" dirty="0">
                <a:solidFill>
                  <a:srgbClr val="FF0000"/>
                </a:solidFill>
              </a:rPr>
              <a:t>e</a:t>
            </a:r>
            <a:r>
              <a:rPr lang="en-US" altLang="ko-KR" sz="2400" dirty="0"/>
              <a:t>IZXMGA</a:t>
            </a:r>
            <a:r>
              <a:rPr lang="en-US" altLang="ko-KR" sz="2400" dirty="0">
                <a:solidFill>
                  <a:srgbClr val="FF0000"/>
                </a:solidFill>
              </a:rPr>
              <a:t>e</a:t>
            </a:r>
            <a:r>
              <a:rPr lang="en-US" altLang="ko-KR" sz="2400" dirty="0"/>
              <a:t>ZNDZ</a:t>
            </a:r>
            <a:r>
              <a:rPr lang="en-US" altLang="ko-KR" sz="2400" dirty="0">
                <a:solidFill>
                  <a:srgbClr val="FF0000"/>
                </a:solidFill>
              </a:rPr>
              <a:t>e</a:t>
            </a:r>
            <a:r>
              <a:rPr lang="en-US" altLang="ko-KR" sz="2400" dirty="0"/>
              <a:t>SEIMXGRCIWWGMO</a:t>
            </a:r>
            <a:r>
              <a:rPr lang="en-US" altLang="ko-KR" sz="2400" dirty="0">
                <a:solidFill>
                  <a:srgbClr val="FF0000"/>
                </a:solidFill>
              </a:rPr>
              <a:t>e</a:t>
            </a:r>
            <a:r>
              <a:rPr lang="en-US" altLang="ko-KR" sz="2400" dirty="0"/>
              <a:t>M </a:t>
            </a:r>
          </a:p>
          <a:p>
            <a:r>
              <a:rPr lang="en-US" altLang="ko-KR" sz="2400" dirty="0"/>
              <a:t> </a:t>
            </a:r>
            <a:endParaRPr lang="ko-KR" altLang="en-US" sz="2400" dirty="0"/>
          </a:p>
        </p:txBody>
      </p:sp>
      <p:cxnSp>
        <p:nvCxnSpPr>
          <p:cNvPr id="4" name="Straight Connector 11">
            <a:extLst>
              <a:ext uri="{FF2B5EF4-FFF2-40B4-BE49-F238E27FC236}">
                <a16:creationId xmlns:a16="http://schemas.microsoft.com/office/drawing/2014/main" id="{0C5B593D-D99E-4098-879C-A27449BDE769}"/>
              </a:ext>
            </a:extLst>
          </p:cNvPr>
          <p:cNvCxnSpPr>
            <a:cxnSpLocks/>
          </p:cNvCxnSpPr>
          <p:nvPr/>
        </p:nvCxnSpPr>
        <p:spPr>
          <a:xfrm>
            <a:off x="3494972" y="1924858"/>
            <a:ext cx="5175681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F7267F3-9562-437B-8129-01200771E1A5}"/>
              </a:ext>
            </a:extLst>
          </p:cNvPr>
          <p:cNvSpPr txBox="1"/>
          <p:nvPr/>
        </p:nvSpPr>
        <p:spPr>
          <a:xfrm>
            <a:off x="3245558" y="1199434"/>
            <a:ext cx="56079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Y-&gt;e</a:t>
            </a:r>
            <a:r>
              <a:rPr lang="ko-KR" altLang="en-US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 변환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29FAD8F2-1866-4AF0-B6B1-D315802D98F4}"/>
              </a:ext>
            </a:extLst>
          </p:cNvPr>
          <p:cNvSpPr/>
          <p:nvPr/>
        </p:nvSpPr>
        <p:spPr>
          <a:xfrm>
            <a:off x="1403130" y="2186152"/>
            <a:ext cx="698939" cy="635876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07D66A79-1625-4C20-A400-D3616F5224B8}"/>
              </a:ext>
            </a:extLst>
          </p:cNvPr>
          <p:cNvCxnSpPr>
            <a:cxnSpLocks/>
            <a:stCxn id="2" idx="0"/>
          </p:cNvCxnSpPr>
          <p:nvPr/>
        </p:nvCxnSpPr>
        <p:spPr>
          <a:xfrm flipH="1" flipV="1">
            <a:off x="1403130" y="1897728"/>
            <a:ext cx="349470" cy="288424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A37E5A3-3B2B-4DE5-97F9-9DE58AC42967}"/>
              </a:ext>
            </a:extLst>
          </p:cNvPr>
          <p:cNvSpPr txBox="1"/>
          <p:nvPr/>
        </p:nvSpPr>
        <p:spPr>
          <a:xfrm>
            <a:off x="536028" y="1387366"/>
            <a:ext cx="7935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The?</a:t>
            </a:r>
            <a:endParaRPr lang="ko-KR" altLang="en-US" sz="2400" b="1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A93A3A6-A45D-45E4-AA0F-8DAF8108C1C5}"/>
              </a:ext>
            </a:extLst>
          </p:cNvPr>
          <p:cNvSpPr/>
          <p:nvPr/>
        </p:nvSpPr>
        <p:spPr>
          <a:xfrm>
            <a:off x="2239021" y="3285279"/>
            <a:ext cx="698939" cy="635876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54A36BB4-8680-4A98-ABCE-67CB06A0137A}"/>
              </a:ext>
            </a:extLst>
          </p:cNvPr>
          <p:cNvSpPr/>
          <p:nvPr/>
        </p:nvSpPr>
        <p:spPr>
          <a:xfrm>
            <a:off x="3040935" y="2186152"/>
            <a:ext cx="698939" cy="635876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794DA895-6E5A-4F5C-A96F-C3043F47D90E}"/>
              </a:ext>
            </a:extLst>
          </p:cNvPr>
          <p:cNvSpPr/>
          <p:nvPr/>
        </p:nvSpPr>
        <p:spPr>
          <a:xfrm>
            <a:off x="3913193" y="5109461"/>
            <a:ext cx="698939" cy="635876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9755D5A4-3DA9-4960-939F-B6723DA35C67}"/>
              </a:ext>
            </a:extLst>
          </p:cNvPr>
          <p:cNvSpPr/>
          <p:nvPr/>
        </p:nvSpPr>
        <p:spPr>
          <a:xfrm>
            <a:off x="7387817" y="5109461"/>
            <a:ext cx="698939" cy="635876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8239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4" name="Straight Connector 11">
            <a:extLst>
              <a:ext uri="{FF2B5EF4-FFF2-40B4-BE49-F238E27FC236}">
                <a16:creationId xmlns:a16="http://schemas.microsoft.com/office/drawing/2014/main" id="{75145235-2E19-4930-9F4A-F7093510C9C7}"/>
              </a:ext>
            </a:extLst>
          </p:cNvPr>
          <p:cNvCxnSpPr>
            <a:cxnSpLocks/>
          </p:cNvCxnSpPr>
          <p:nvPr/>
        </p:nvCxnSpPr>
        <p:spPr>
          <a:xfrm>
            <a:off x="3494972" y="1924858"/>
            <a:ext cx="5175681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A09D6EBD-FD3E-463A-A3EC-B6BC4D00352B}"/>
              </a:ext>
            </a:extLst>
          </p:cNvPr>
          <p:cNvSpPr txBox="1"/>
          <p:nvPr/>
        </p:nvSpPr>
        <p:spPr>
          <a:xfrm>
            <a:off x="3245558" y="1199434"/>
            <a:ext cx="56079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Double Transposition</a:t>
            </a:r>
            <a:endParaRPr lang="ko-KR" altLang="en-US" sz="3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C679FBD9-5175-41BC-AE9C-57D4433172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2072158"/>
              </p:ext>
            </p:extLst>
          </p:nvPr>
        </p:nvGraphicFramePr>
        <p:xfrm>
          <a:off x="1402919" y="2798429"/>
          <a:ext cx="3612056" cy="28554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3014">
                  <a:extLst>
                    <a:ext uri="{9D8B030D-6E8A-4147-A177-3AD203B41FA5}">
                      <a16:colId xmlns:a16="http://schemas.microsoft.com/office/drawing/2014/main" val="1519698223"/>
                    </a:ext>
                  </a:extLst>
                </a:gridCol>
                <a:gridCol w="903014">
                  <a:extLst>
                    <a:ext uri="{9D8B030D-6E8A-4147-A177-3AD203B41FA5}">
                      <a16:colId xmlns:a16="http://schemas.microsoft.com/office/drawing/2014/main" val="1774606003"/>
                    </a:ext>
                  </a:extLst>
                </a:gridCol>
                <a:gridCol w="903014">
                  <a:extLst>
                    <a:ext uri="{9D8B030D-6E8A-4147-A177-3AD203B41FA5}">
                      <a16:colId xmlns:a16="http://schemas.microsoft.com/office/drawing/2014/main" val="1936089112"/>
                    </a:ext>
                  </a:extLst>
                </a:gridCol>
                <a:gridCol w="903014">
                  <a:extLst>
                    <a:ext uri="{9D8B030D-6E8A-4147-A177-3AD203B41FA5}">
                      <a16:colId xmlns:a16="http://schemas.microsoft.com/office/drawing/2014/main" val="2016051447"/>
                    </a:ext>
                  </a:extLst>
                </a:gridCol>
              </a:tblGrid>
              <a:tr h="475904"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Col1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Col2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col3</a:t>
                      </a:r>
                      <a:endParaRPr lang="ko-KR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9143391"/>
                  </a:ext>
                </a:extLst>
              </a:tr>
              <a:tr h="4759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Row1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a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t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t</a:t>
                      </a:r>
                      <a:endParaRPr lang="ko-KR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4771956"/>
                  </a:ext>
                </a:extLst>
              </a:tr>
              <a:tr h="4759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Row2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a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c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k</a:t>
                      </a:r>
                      <a:endParaRPr lang="ko-KR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8979165"/>
                  </a:ext>
                </a:extLst>
              </a:tr>
              <a:tr h="4759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Row3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a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t</a:t>
                      </a:r>
                      <a:endParaRPr lang="ko-KR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0352708"/>
                  </a:ext>
                </a:extLst>
              </a:tr>
              <a:tr h="4759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Row4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d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a</a:t>
                      </a:r>
                      <a:endParaRPr lang="ko-KR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02210"/>
                  </a:ext>
                </a:extLst>
              </a:tr>
              <a:tr h="4759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Row5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w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n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5674510"/>
                  </a:ext>
                </a:extLst>
              </a:tr>
            </a:tbl>
          </a:graphicData>
        </a:graphic>
      </p:graphicFrame>
      <p:graphicFrame>
        <p:nvGraphicFramePr>
          <p:cNvPr id="142" name="표 2">
            <a:extLst>
              <a:ext uri="{FF2B5EF4-FFF2-40B4-BE49-F238E27FC236}">
                <a16:creationId xmlns:a16="http://schemas.microsoft.com/office/drawing/2014/main" id="{31F318FC-8258-4261-960C-F5C98E6B01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6365526"/>
              </p:ext>
            </p:extLst>
          </p:nvPr>
        </p:nvGraphicFramePr>
        <p:xfrm>
          <a:off x="7176813" y="2803142"/>
          <a:ext cx="3612056" cy="28554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3014">
                  <a:extLst>
                    <a:ext uri="{9D8B030D-6E8A-4147-A177-3AD203B41FA5}">
                      <a16:colId xmlns:a16="http://schemas.microsoft.com/office/drawing/2014/main" val="1519698223"/>
                    </a:ext>
                  </a:extLst>
                </a:gridCol>
                <a:gridCol w="903014">
                  <a:extLst>
                    <a:ext uri="{9D8B030D-6E8A-4147-A177-3AD203B41FA5}">
                      <a16:colId xmlns:a16="http://schemas.microsoft.com/office/drawing/2014/main" val="1774606003"/>
                    </a:ext>
                  </a:extLst>
                </a:gridCol>
                <a:gridCol w="903014">
                  <a:extLst>
                    <a:ext uri="{9D8B030D-6E8A-4147-A177-3AD203B41FA5}">
                      <a16:colId xmlns:a16="http://schemas.microsoft.com/office/drawing/2014/main" val="1936089112"/>
                    </a:ext>
                  </a:extLst>
                </a:gridCol>
                <a:gridCol w="903014">
                  <a:extLst>
                    <a:ext uri="{9D8B030D-6E8A-4147-A177-3AD203B41FA5}">
                      <a16:colId xmlns:a16="http://schemas.microsoft.com/office/drawing/2014/main" val="2016051447"/>
                    </a:ext>
                  </a:extLst>
                </a:gridCol>
              </a:tblGrid>
              <a:tr h="475904">
                <a:tc>
                  <a:txBody>
                    <a:bodyPr/>
                    <a:lstStyle/>
                    <a:p>
                      <a:pPr algn="ctr" latinLnBrk="1"/>
                      <a:endParaRPr lang="ko-KR" altLang="en-US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i="0" dirty="0"/>
                        <a:t>Col1</a:t>
                      </a:r>
                      <a:endParaRPr lang="ko-KR" altLang="en-US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i="0" dirty="0"/>
                        <a:t>Col3</a:t>
                      </a:r>
                      <a:endParaRPr lang="ko-KR" altLang="en-US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i="0" dirty="0"/>
                        <a:t>col2</a:t>
                      </a:r>
                      <a:endParaRPr lang="ko-KR" altLang="en-US" b="1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9143391"/>
                  </a:ext>
                </a:extLst>
              </a:tr>
              <a:tr h="4759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i="0" dirty="0"/>
                        <a:t>Row3</a:t>
                      </a:r>
                      <a:endParaRPr lang="ko-KR" altLang="en-US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i="0" dirty="0"/>
                        <a:t>t</a:t>
                      </a:r>
                      <a:endParaRPr lang="ko-KR" altLang="en-US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i="0" dirty="0"/>
                        <a:t>a</a:t>
                      </a:r>
                      <a:endParaRPr lang="ko-KR" altLang="en-US" b="1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4771956"/>
                  </a:ext>
                </a:extLst>
              </a:tr>
              <a:tr h="4759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i="0" dirty="0"/>
                        <a:t>Row5</a:t>
                      </a:r>
                      <a:endParaRPr lang="ko-KR" altLang="en-US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i="0" dirty="0"/>
                        <a:t>w</a:t>
                      </a:r>
                      <a:endParaRPr lang="ko-KR" altLang="en-US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i="0" dirty="0"/>
                        <a:t>n</a:t>
                      </a:r>
                      <a:endParaRPr lang="ko-KR" altLang="en-US" b="1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8979165"/>
                  </a:ext>
                </a:extLst>
              </a:tr>
              <a:tr h="4759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i="0" dirty="0"/>
                        <a:t>Row1</a:t>
                      </a:r>
                      <a:endParaRPr lang="ko-KR" altLang="en-US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i="0" dirty="0"/>
                        <a:t>a</a:t>
                      </a:r>
                      <a:endParaRPr lang="ko-KR" altLang="en-US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i="0" dirty="0"/>
                        <a:t>t</a:t>
                      </a:r>
                      <a:endParaRPr lang="ko-KR" altLang="en-US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i="0" dirty="0"/>
                        <a:t>t</a:t>
                      </a:r>
                      <a:endParaRPr lang="ko-KR" altLang="en-US" b="1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0352708"/>
                  </a:ext>
                </a:extLst>
              </a:tr>
              <a:tr h="4759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i="0" dirty="0"/>
                        <a:t>Row4</a:t>
                      </a:r>
                      <a:endParaRPr lang="ko-KR" altLang="en-US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i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i="0" dirty="0"/>
                        <a:t>a</a:t>
                      </a:r>
                      <a:endParaRPr lang="ko-KR" altLang="en-US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i="0" dirty="0"/>
                        <a:t>d</a:t>
                      </a:r>
                      <a:endParaRPr lang="ko-KR" altLang="en-US" b="1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02210"/>
                  </a:ext>
                </a:extLst>
              </a:tr>
              <a:tr h="4759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i="0" dirty="0"/>
                        <a:t>Row2</a:t>
                      </a:r>
                      <a:endParaRPr lang="ko-KR" altLang="en-US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i="0" dirty="0"/>
                        <a:t>a</a:t>
                      </a:r>
                      <a:endParaRPr lang="ko-KR" altLang="en-US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i="0" dirty="0"/>
                        <a:t>k</a:t>
                      </a:r>
                      <a:endParaRPr lang="ko-KR" altLang="en-US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i="0" dirty="0"/>
                        <a:t>c</a:t>
                      </a:r>
                      <a:endParaRPr lang="ko-KR" altLang="en-US" b="1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5674510"/>
                  </a:ext>
                </a:extLst>
              </a:tr>
            </a:tbl>
          </a:graphicData>
        </a:graphic>
      </p:graphicFrame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B3641C1E-522D-431E-B38B-01356C5B1121}"/>
              </a:ext>
            </a:extLst>
          </p:cNvPr>
          <p:cNvCxnSpPr/>
          <p:nvPr/>
        </p:nvCxnSpPr>
        <p:spPr>
          <a:xfrm>
            <a:off x="5633921" y="4368800"/>
            <a:ext cx="831272" cy="0"/>
          </a:xfrm>
          <a:prstGeom prst="straightConnector1">
            <a:avLst/>
          </a:prstGeom>
          <a:ln w="857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4C06C02A-851E-4BDA-91DD-81BC64339A00}"/>
              </a:ext>
            </a:extLst>
          </p:cNvPr>
          <p:cNvSpPr txBox="1"/>
          <p:nvPr/>
        </p:nvSpPr>
        <p:spPr>
          <a:xfrm>
            <a:off x="5142834" y="3907135"/>
            <a:ext cx="181344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+mj-lt"/>
              </a:rPr>
              <a:t>Row</a:t>
            </a:r>
            <a:r>
              <a:rPr lang="ko-KR" altLang="en-US" b="1" dirty="0">
                <a:latin typeface="+mj-lt"/>
              </a:rPr>
              <a:t> </a:t>
            </a:r>
            <a:r>
              <a:rPr lang="en-US" altLang="ko-KR" b="1" dirty="0">
                <a:latin typeface="+mj-lt"/>
              </a:rPr>
              <a:t>(3,5,1,4,2)</a:t>
            </a:r>
            <a:endParaRPr lang="en-US" altLang="ko-KR" b="1" dirty="0">
              <a:solidFill>
                <a:srgbClr val="FF0000"/>
              </a:solidFill>
              <a:latin typeface="+mj-lt"/>
            </a:endParaRPr>
          </a:p>
          <a:p>
            <a:endParaRPr lang="en-US" altLang="ko-KR" b="1" dirty="0">
              <a:latin typeface="+mj-lt"/>
            </a:endParaRPr>
          </a:p>
          <a:p>
            <a:pPr algn="ctr"/>
            <a:r>
              <a:rPr lang="en-US" altLang="ko-KR" b="1" dirty="0">
                <a:latin typeface="+mj-lt"/>
              </a:rPr>
              <a:t>Col (1,3,2)</a:t>
            </a:r>
            <a:endParaRPr lang="ko-KR" altLang="en-US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12850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32C4D5B4-52D3-4D89-8133-766A3E6764B5}"/>
              </a:ext>
            </a:extLst>
          </p:cNvPr>
          <p:cNvSpPr/>
          <p:nvPr/>
        </p:nvSpPr>
        <p:spPr>
          <a:xfrm>
            <a:off x="1329558" y="2274838"/>
            <a:ext cx="953288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/>
              <a:t> </a:t>
            </a:r>
            <a:endParaRPr lang="ko-KR" altLang="en-US" sz="2400" dirty="0"/>
          </a:p>
        </p:txBody>
      </p:sp>
      <p:cxnSp>
        <p:nvCxnSpPr>
          <p:cNvPr id="4" name="Straight Connector 11">
            <a:extLst>
              <a:ext uri="{FF2B5EF4-FFF2-40B4-BE49-F238E27FC236}">
                <a16:creationId xmlns:a16="http://schemas.microsoft.com/office/drawing/2014/main" id="{0C5B593D-D99E-4098-879C-A27449BDE769}"/>
              </a:ext>
            </a:extLst>
          </p:cNvPr>
          <p:cNvCxnSpPr>
            <a:cxnSpLocks/>
          </p:cNvCxnSpPr>
          <p:nvPr/>
        </p:nvCxnSpPr>
        <p:spPr>
          <a:xfrm>
            <a:off x="3494972" y="1924858"/>
            <a:ext cx="5175681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F7267F3-9562-437B-8129-01200771E1A5}"/>
              </a:ext>
            </a:extLst>
          </p:cNvPr>
          <p:cNvSpPr txBox="1"/>
          <p:nvPr/>
        </p:nvSpPr>
        <p:spPr>
          <a:xfrm>
            <a:off x="3245558" y="1199434"/>
            <a:ext cx="56079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One Time Pad</a:t>
            </a:r>
            <a:endParaRPr lang="ko-KR" altLang="en-US" sz="3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C027E6D2-80CC-4A36-83E5-A0AB282941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86233" y="2142941"/>
            <a:ext cx="6816725" cy="40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marL="457200" indent="-4572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latinLnBrk="0" hangingPunct="1"/>
            <a:r>
              <a:rPr kumimoji="0" lang="en-US" altLang="ko-KR" sz="2000" b="1" dirty="0">
                <a:latin typeface="Andale Mono" charset="0"/>
              </a:rPr>
              <a:t>e=000  h=001  </a:t>
            </a:r>
            <a:r>
              <a:rPr kumimoji="0" lang="en-US" altLang="ko-KR" sz="2000" b="1" dirty="0" err="1">
                <a:latin typeface="Andale Mono" charset="0"/>
              </a:rPr>
              <a:t>i</a:t>
            </a:r>
            <a:r>
              <a:rPr kumimoji="0" lang="en-US" altLang="ko-KR" sz="2000" b="1" dirty="0">
                <a:latin typeface="Andale Mono" charset="0"/>
              </a:rPr>
              <a:t>=010  k=011  l=100  r=101  s=110  t=111</a:t>
            </a:r>
          </a:p>
        </p:txBody>
      </p:sp>
      <p:sp>
        <p:nvSpPr>
          <p:cNvPr id="11" name="Rectangle 103">
            <a:extLst>
              <a:ext uri="{FF2B5EF4-FFF2-40B4-BE49-F238E27FC236}">
                <a16:creationId xmlns:a16="http://schemas.microsoft.com/office/drawing/2014/main" id="{7D3AEDB7-8D91-42F4-95C9-DD3EF3D3A3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20700" y="2648479"/>
            <a:ext cx="442781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0" hangingPunct="1"/>
            <a:r>
              <a:rPr kumimoji="0" lang="en-US" altLang="ko-KR" sz="2400" b="1" dirty="0">
                <a:latin typeface="+mn-lt"/>
              </a:rPr>
              <a:t>Plaintext</a:t>
            </a:r>
            <a:r>
              <a:rPr kumimoji="0" lang="en-US" altLang="ko-KR" sz="2400" b="1" dirty="0">
                <a:solidFill>
                  <a:srgbClr val="FF0000"/>
                </a:solidFill>
                <a:latin typeface="+mn-lt"/>
              </a:rPr>
              <a:t> </a:t>
            </a:r>
            <a:r>
              <a:rPr kumimoji="0" lang="en-US" altLang="ko-KR" sz="2400" b="1" dirty="0">
                <a:latin typeface="+mn-lt"/>
                <a:sym typeface="Symbol" panose="05050102010706020507" pitchFamily="18" charset="2"/>
              </a:rPr>
              <a:t></a:t>
            </a:r>
            <a:r>
              <a:rPr kumimoji="0" lang="en-US" altLang="ko-KR" sz="2400" b="1" dirty="0">
                <a:solidFill>
                  <a:srgbClr val="FF0000"/>
                </a:solidFill>
                <a:latin typeface="+mn-lt"/>
                <a:sym typeface="Symbol" panose="05050102010706020507" pitchFamily="18" charset="2"/>
              </a:rPr>
              <a:t> </a:t>
            </a:r>
            <a:r>
              <a:rPr kumimoji="0" lang="en-US" altLang="ko-KR" sz="2400" b="1" dirty="0">
                <a:latin typeface="+mn-lt"/>
                <a:sym typeface="Symbol" panose="05050102010706020507" pitchFamily="18" charset="2"/>
              </a:rPr>
              <a:t>Key = Ciphertext</a:t>
            </a:r>
          </a:p>
        </p:txBody>
      </p:sp>
      <p:graphicFrame>
        <p:nvGraphicFramePr>
          <p:cNvPr id="8" name="Group 435">
            <a:extLst>
              <a:ext uri="{FF2B5EF4-FFF2-40B4-BE49-F238E27FC236}">
                <a16:creationId xmlns:a16="http://schemas.microsoft.com/office/drawing/2014/main" id="{6D51FDDD-D613-4B59-8108-7CC3FDD2905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97527223"/>
              </p:ext>
            </p:extLst>
          </p:nvPr>
        </p:nvGraphicFramePr>
        <p:xfrm>
          <a:off x="1329557" y="3232019"/>
          <a:ext cx="9689427" cy="2623837"/>
        </p:xfrm>
        <a:graphic>
          <a:graphicData uri="http://schemas.openxmlformats.org/drawingml/2006/table">
            <a:tbl>
              <a:tblPr/>
              <a:tblGrid>
                <a:gridCol w="8816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9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16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8161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795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8161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795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8161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81617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879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881619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508917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2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굴림" pitchFamily="50" charset="-127"/>
                        </a:rPr>
                        <a:t>P</a:t>
                      </a:r>
                    </a:p>
                  </a:txBody>
                  <a:tcPr marL="94357" marR="94357" marT="47178" marB="47178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2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굴림" pitchFamily="50" charset="-127"/>
                        </a:rPr>
                        <a:t>h</a:t>
                      </a:r>
                    </a:p>
                  </a:txBody>
                  <a:tcPr marL="92871" marR="92871" marT="48287" marB="48287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23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굴림" pitchFamily="50" charset="-127"/>
                        </a:rPr>
                        <a:t>e</a:t>
                      </a:r>
                    </a:p>
                  </a:txBody>
                  <a:tcPr marL="92871" marR="92871" marT="48287" marB="48287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23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굴림" pitchFamily="50" charset="-127"/>
                        </a:rPr>
                        <a:t>i</a:t>
                      </a:r>
                    </a:p>
                  </a:txBody>
                  <a:tcPr marL="92871" marR="92871" marT="48287" marB="48287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23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굴림" pitchFamily="50" charset="-127"/>
                        </a:rPr>
                        <a:t>l</a:t>
                      </a:r>
                    </a:p>
                  </a:txBody>
                  <a:tcPr marL="92871" marR="92871" marT="48287" marB="48287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23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굴림" pitchFamily="50" charset="-127"/>
                        </a:rPr>
                        <a:t>h</a:t>
                      </a:r>
                    </a:p>
                  </a:txBody>
                  <a:tcPr marL="92871" marR="92871" marT="48287" marB="48287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23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굴림" pitchFamily="50" charset="-127"/>
                        </a:rPr>
                        <a:t>i</a:t>
                      </a:r>
                    </a:p>
                  </a:txBody>
                  <a:tcPr marL="92871" marR="92871" marT="48287" marB="48287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23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굴림" pitchFamily="50" charset="-127"/>
                        </a:rPr>
                        <a:t>t</a:t>
                      </a:r>
                    </a:p>
                  </a:txBody>
                  <a:tcPr marL="92871" marR="92871" marT="48287" marB="48287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23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굴림" pitchFamily="50" charset="-127"/>
                        </a:rPr>
                        <a:t>l</a:t>
                      </a:r>
                    </a:p>
                  </a:txBody>
                  <a:tcPr marL="92871" marR="92871" marT="48287" marB="48287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23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굴림" pitchFamily="50" charset="-127"/>
                        </a:rPr>
                        <a:t>e</a:t>
                      </a:r>
                    </a:p>
                  </a:txBody>
                  <a:tcPr marL="92871" marR="92871" marT="48287" marB="48287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23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굴림" pitchFamily="50" charset="-127"/>
                        </a:rPr>
                        <a:t>r</a:t>
                      </a:r>
                    </a:p>
                  </a:txBody>
                  <a:tcPr marL="92871" marR="92871" marT="48287" marB="48287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031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굴림" pitchFamily="50" charset="-127"/>
                        </a:rPr>
                        <a:t>001</a:t>
                      </a:r>
                    </a:p>
                  </a:txBody>
                  <a:tcPr marL="92871" marR="92871" marT="48287" marB="48287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굴림" pitchFamily="50" charset="-127"/>
                        </a:rPr>
                        <a:t>000</a:t>
                      </a:r>
                    </a:p>
                  </a:txBody>
                  <a:tcPr marL="92871" marR="92871" marT="48287" marB="48287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굴림" pitchFamily="50" charset="-127"/>
                        </a:rPr>
                        <a:t>010</a:t>
                      </a:r>
                    </a:p>
                  </a:txBody>
                  <a:tcPr marL="92871" marR="92871" marT="48287" marB="48287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굴림" pitchFamily="50" charset="-127"/>
                        </a:rPr>
                        <a:t>100</a:t>
                      </a:r>
                    </a:p>
                  </a:txBody>
                  <a:tcPr marL="92871" marR="92871" marT="48287" marB="48287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굴림" pitchFamily="50" charset="-127"/>
                        </a:rPr>
                        <a:t>001</a:t>
                      </a:r>
                    </a:p>
                  </a:txBody>
                  <a:tcPr marL="92871" marR="92871" marT="48287" marB="48287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굴림" pitchFamily="50" charset="-127"/>
                        </a:rPr>
                        <a:t>010</a:t>
                      </a:r>
                    </a:p>
                  </a:txBody>
                  <a:tcPr marL="92871" marR="92871" marT="48287" marB="48287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굴림" pitchFamily="50" charset="-127"/>
                        </a:rPr>
                        <a:t>111</a:t>
                      </a:r>
                    </a:p>
                  </a:txBody>
                  <a:tcPr marL="92871" marR="92871" marT="48287" marB="48287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굴림" pitchFamily="50" charset="-127"/>
                        </a:rPr>
                        <a:t>100</a:t>
                      </a:r>
                    </a:p>
                  </a:txBody>
                  <a:tcPr marL="92871" marR="92871" marT="48287" marB="48287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굴림" pitchFamily="50" charset="-127"/>
                        </a:rPr>
                        <a:t>000</a:t>
                      </a:r>
                    </a:p>
                  </a:txBody>
                  <a:tcPr marL="92871" marR="92871" marT="48287" marB="48287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굴림" pitchFamily="50" charset="-127"/>
                        </a:rPr>
                        <a:t>101</a:t>
                      </a:r>
                    </a:p>
                  </a:txBody>
                  <a:tcPr marL="92871" marR="92871" marT="48287" marB="48287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814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2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굴림" pitchFamily="50" charset="-127"/>
                        </a:rPr>
                        <a:t>K</a:t>
                      </a:r>
                    </a:p>
                  </a:txBody>
                  <a:tcPr marL="92871" marR="92871" marT="48287" marB="48287" anchor="ctr"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굴림" pitchFamily="50" charset="-127"/>
                        </a:rPr>
                        <a:t>111</a:t>
                      </a:r>
                    </a:p>
                  </a:txBody>
                  <a:tcPr marL="92871" marR="92871" marT="48287" marB="48287" anchor="ctr"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굴림" pitchFamily="50" charset="-127"/>
                        </a:rPr>
                        <a:t>101</a:t>
                      </a:r>
                    </a:p>
                  </a:txBody>
                  <a:tcPr marL="92871" marR="92871" marT="48287" marB="48287" anchor="ctr"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굴림" pitchFamily="50" charset="-127"/>
                        </a:rPr>
                        <a:t>110</a:t>
                      </a:r>
                    </a:p>
                  </a:txBody>
                  <a:tcPr marL="92871" marR="92871" marT="48287" marB="48287" anchor="ctr"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굴림" pitchFamily="50" charset="-127"/>
                        </a:rPr>
                        <a:t>101</a:t>
                      </a:r>
                    </a:p>
                  </a:txBody>
                  <a:tcPr marL="92871" marR="92871" marT="48287" marB="48287" anchor="ctr"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굴림" pitchFamily="50" charset="-127"/>
                        </a:rPr>
                        <a:t>111</a:t>
                      </a:r>
                    </a:p>
                  </a:txBody>
                  <a:tcPr marL="92871" marR="92871" marT="48287" marB="48287" anchor="ctr"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굴림" pitchFamily="50" charset="-127"/>
                        </a:rPr>
                        <a:t>100</a:t>
                      </a:r>
                    </a:p>
                  </a:txBody>
                  <a:tcPr marL="92871" marR="92871" marT="48287" marB="48287" anchor="ctr"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굴림" pitchFamily="50" charset="-127"/>
                        </a:rPr>
                        <a:t>000</a:t>
                      </a:r>
                    </a:p>
                  </a:txBody>
                  <a:tcPr marL="92871" marR="92871" marT="48287" marB="48287" anchor="ctr"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굴림" pitchFamily="50" charset="-127"/>
                        </a:rPr>
                        <a:t>101</a:t>
                      </a:r>
                    </a:p>
                  </a:txBody>
                  <a:tcPr marL="92871" marR="92871" marT="48287" marB="48287" anchor="ctr"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굴림" pitchFamily="50" charset="-127"/>
                        </a:rPr>
                        <a:t>110</a:t>
                      </a:r>
                    </a:p>
                  </a:txBody>
                  <a:tcPr marL="92871" marR="92871" marT="48287" marB="48287" anchor="ctr"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굴림" pitchFamily="50" charset="-127"/>
                        </a:rPr>
                        <a:t>000</a:t>
                      </a:r>
                    </a:p>
                  </a:txBody>
                  <a:tcPr marL="92871" marR="92871" marT="48287" marB="48287" anchor="ctr"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5442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27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굴림" pitchFamily="50" charset="-127"/>
                        </a:rPr>
                        <a:t>C</a:t>
                      </a:r>
                    </a:p>
                  </a:txBody>
                  <a:tcPr marL="94357" marR="94357" marT="47178" marB="47178" anchor="ctr"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굴림" pitchFamily="50" charset="-127"/>
                        </a:rPr>
                        <a:t>110</a:t>
                      </a:r>
                    </a:p>
                  </a:txBody>
                  <a:tcPr marL="92871" marR="92871" marT="48287" marB="48287" anchor="ctr"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굴림" pitchFamily="50" charset="-127"/>
                        </a:rPr>
                        <a:t>101</a:t>
                      </a:r>
                    </a:p>
                  </a:txBody>
                  <a:tcPr marL="92871" marR="92871" marT="48287" marB="48287" anchor="ctr"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굴림" pitchFamily="50" charset="-127"/>
                        </a:rPr>
                        <a:t>100</a:t>
                      </a:r>
                    </a:p>
                  </a:txBody>
                  <a:tcPr marL="92871" marR="92871" marT="48287" marB="48287" anchor="ctr"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굴림" pitchFamily="50" charset="-127"/>
                        </a:rPr>
                        <a:t>001</a:t>
                      </a:r>
                    </a:p>
                  </a:txBody>
                  <a:tcPr marL="92871" marR="92871" marT="48287" marB="48287" anchor="ctr"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굴림" pitchFamily="50" charset="-127"/>
                        </a:rPr>
                        <a:t>110</a:t>
                      </a:r>
                    </a:p>
                  </a:txBody>
                  <a:tcPr marL="92871" marR="92871" marT="48287" marB="48287" anchor="ctr"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굴림" pitchFamily="50" charset="-127"/>
                        </a:rPr>
                        <a:t>110</a:t>
                      </a:r>
                    </a:p>
                  </a:txBody>
                  <a:tcPr marL="92871" marR="92871" marT="48287" marB="48287" anchor="ctr"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굴림" pitchFamily="50" charset="-127"/>
                        </a:rPr>
                        <a:t>111</a:t>
                      </a:r>
                    </a:p>
                  </a:txBody>
                  <a:tcPr marL="92871" marR="92871" marT="48287" marB="48287" anchor="ctr"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굴림" pitchFamily="50" charset="-127"/>
                        </a:rPr>
                        <a:t>001</a:t>
                      </a:r>
                    </a:p>
                  </a:txBody>
                  <a:tcPr marL="92871" marR="92871" marT="48287" marB="48287" anchor="ctr"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굴림" pitchFamily="50" charset="-127"/>
                        </a:rPr>
                        <a:t>110</a:t>
                      </a:r>
                    </a:p>
                  </a:txBody>
                  <a:tcPr marL="92871" marR="92871" marT="48287" marB="48287" anchor="ctr"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굴림" pitchFamily="50" charset="-127"/>
                        </a:rPr>
                        <a:t>101</a:t>
                      </a:r>
                    </a:p>
                  </a:txBody>
                  <a:tcPr marL="92871" marR="92871" marT="48287" marB="48287" anchor="ctr"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10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23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굴림" pitchFamily="50" charset="-127"/>
                        </a:rPr>
                        <a:t>s</a:t>
                      </a:r>
                    </a:p>
                  </a:txBody>
                  <a:tcPr marL="92871" marR="92871" marT="48287" marB="48287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23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굴림" pitchFamily="50" charset="-127"/>
                        </a:rPr>
                        <a:t>r</a:t>
                      </a:r>
                    </a:p>
                  </a:txBody>
                  <a:tcPr marL="92871" marR="92871" marT="48287" marB="48287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23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굴림" pitchFamily="50" charset="-127"/>
                        </a:rPr>
                        <a:t>l</a:t>
                      </a:r>
                    </a:p>
                  </a:txBody>
                  <a:tcPr marL="92871" marR="92871" marT="48287" marB="48287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23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굴림" pitchFamily="50" charset="-127"/>
                        </a:rPr>
                        <a:t>h</a:t>
                      </a:r>
                    </a:p>
                  </a:txBody>
                  <a:tcPr marL="92871" marR="92871" marT="48287" marB="48287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2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굴림" pitchFamily="50" charset="-127"/>
                        </a:rPr>
                        <a:t>s</a:t>
                      </a:r>
                    </a:p>
                  </a:txBody>
                  <a:tcPr marL="92871" marR="92871" marT="48287" marB="48287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2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굴림" pitchFamily="50" charset="-127"/>
                        </a:rPr>
                        <a:t>s</a:t>
                      </a:r>
                    </a:p>
                  </a:txBody>
                  <a:tcPr marL="92871" marR="92871" marT="48287" marB="48287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2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굴림" pitchFamily="50" charset="-127"/>
                        </a:rPr>
                        <a:t>t</a:t>
                      </a:r>
                    </a:p>
                  </a:txBody>
                  <a:tcPr marL="92871" marR="92871" marT="48287" marB="48287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2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굴림" pitchFamily="50" charset="-127"/>
                        </a:rPr>
                        <a:t>h</a:t>
                      </a:r>
                    </a:p>
                  </a:txBody>
                  <a:tcPr marL="92871" marR="92871" marT="48287" marB="48287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2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굴림" pitchFamily="50" charset="-127"/>
                        </a:rPr>
                        <a:t>s</a:t>
                      </a:r>
                    </a:p>
                  </a:txBody>
                  <a:tcPr marL="92871" marR="92871" marT="48287" marB="48287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2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굴림" pitchFamily="50" charset="-127"/>
                        </a:rPr>
                        <a:t>r</a:t>
                      </a:r>
                    </a:p>
                  </a:txBody>
                  <a:tcPr marL="92871" marR="92871" marT="48287" marB="48287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77676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32C4D5B4-52D3-4D89-8133-766A3E6764B5}"/>
              </a:ext>
            </a:extLst>
          </p:cNvPr>
          <p:cNvSpPr/>
          <p:nvPr/>
        </p:nvSpPr>
        <p:spPr>
          <a:xfrm>
            <a:off x="1329558" y="2274838"/>
            <a:ext cx="953288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/>
              <a:t> </a:t>
            </a:r>
            <a:endParaRPr lang="ko-KR" altLang="en-US" sz="2400" dirty="0"/>
          </a:p>
        </p:txBody>
      </p:sp>
      <p:cxnSp>
        <p:nvCxnSpPr>
          <p:cNvPr id="4" name="Straight Connector 11">
            <a:extLst>
              <a:ext uri="{FF2B5EF4-FFF2-40B4-BE49-F238E27FC236}">
                <a16:creationId xmlns:a16="http://schemas.microsoft.com/office/drawing/2014/main" id="{0C5B593D-D99E-4098-879C-A27449BDE769}"/>
              </a:ext>
            </a:extLst>
          </p:cNvPr>
          <p:cNvCxnSpPr>
            <a:cxnSpLocks/>
          </p:cNvCxnSpPr>
          <p:nvPr/>
        </p:nvCxnSpPr>
        <p:spPr>
          <a:xfrm>
            <a:off x="3494972" y="1924858"/>
            <a:ext cx="5175681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F7267F3-9562-437B-8129-01200771E1A5}"/>
              </a:ext>
            </a:extLst>
          </p:cNvPr>
          <p:cNvSpPr txBox="1"/>
          <p:nvPr/>
        </p:nvSpPr>
        <p:spPr>
          <a:xfrm>
            <a:off x="3245558" y="1199434"/>
            <a:ext cx="56079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One Time Pad</a:t>
            </a:r>
            <a:endParaRPr lang="ko-KR" altLang="en-US" sz="3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C027E6D2-80CC-4A36-83E5-A0AB282941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86233" y="2142941"/>
            <a:ext cx="6816725" cy="40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marL="457200" indent="-4572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latinLnBrk="0" hangingPunct="1"/>
            <a:r>
              <a:rPr kumimoji="0" lang="en-US" altLang="ko-KR" sz="2000" b="1" dirty="0">
                <a:latin typeface="Andale Mono" charset="0"/>
              </a:rPr>
              <a:t>e=000  h=001  </a:t>
            </a:r>
            <a:r>
              <a:rPr kumimoji="0" lang="en-US" altLang="ko-KR" sz="2000" b="1" dirty="0" err="1">
                <a:latin typeface="Andale Mono" charset="0"/>
              </a:rPr>
              <a:t>i</a:t>
            </a:r>
            <a:r>
              <a:rPr kumimoji="0" lang="en-US" altLang="ko-KR" sz="2000" b="1" dirty="0">
                <a:latin typeface="Andale Mono" charset="0"/>
              </a:rPr>
              <a:t>=010  k=011  l=100  r=101  s=110  t=111</a:t>
            </a:r>
          </a:p>
        </p:txBody>
      </p:sp>
      <p:sp>
        <p:nvSpPr>
          <p:cNvPr id="11" name="Rectangle 103">
            <a:extLst>
              <a:ext uri="{FF2B5EF4-FFF2-40B4-BE49-F238E27FC236}">
                <a16:creationId xmlns:a16="http://schemas.microsoft.com/office/drawing/2014/main" id="{7D3AEDB7-8D91-42F4-95C9-DD3EF3D3A3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20700" y="2648479"/>
            <a:ext cx="452880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0" hangingPunct="1"/>
            <a:r>
              <a:rPr kumimoji="0" lang="en-US" altLang="ko-KR" sz="2400" b="1" dirty="0">
                <a:latin typeface="+mn-lt"/>
                <a:sym typeface="Symbol" panose="05050102010706020507" pitchFamily="18" charset="2"/>
              </a:rPr>
              <a:t>Ciphertext</a:t>
            </a:r>
            <a:r>
              <a:rPr kumimoji="0" lang="en-US" altLang="ko-KR" sz="2400" b="1" dirty="0">
                <a:sym typeface="Symbol" panose="05050102010706020507" pitchFamily="18" charset="2"/>
              </a:rPr>
              <a:t> </a:t>
            </a:r>
            <a:r>
              <a:rPr kumimoji="0" lang="en-US" altLang="ko-KR" sz="2400" b="1" dirty="0">
                <a:latin typeface="+mn-lt"/>
                <a:sym typeface="Symbol" panose="05050102010706020507" pitchFamily="18" charset="2"/>
              </a:rPr>
              <a:t></a:t>
            </a:r>
            <a:r>
              <a:rPr kumimoji="0" lang="en-US" altLang="ko-KR" sz="2400" b="1" dirty="0">
                <a:solidFill>
                  <a:srgbClr val="FF0000"/>
                </a:solidFill>
                <a:latin typeface="+mn-lt"/>
                <a:sym typeface="Symbol" panose="05050102010706020507" pitchFamily="18" charset="2"/>
              </a:rPr>
              <a:t> </a:t>
            </a:r>
            <a:r>
              <a:rPr kumimoji="0" lang="en-US" altLang="ko-KR" sz="2400" b="1" dirty="0">
                <a:latin typeface="+mn-lt"/>
                <a:sym typeface="Symbol" panose="05050102010706020507" pitchFamily="18" charset="2"/>
              </a:rPr>
              <a:t>Key = Plaintext </a:t>
            </a:r>
          </a:p>
        </p:txBody>
      </p:sp>
      <p:graphicFrame>
        <p:nvGraphicFramePr>
          <p:cNvPr id="12" name="Group 211">
            <a:extLst>
              <a:ext uri="{FF2B5EF4-FFF2-40B4-BE49-F238E27FC236}">
                <a16:creationId xmlns:a16="http://schemas.microsoft.com/office/drawing/2014/main" id="{3D3628BA-36B8-4E71-B2EC-5D67A55DBD1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1692996"/>
              </p:ext>
            </p:extLst>
          </p:nvPr>
        </p:nvGraphicFramePr>
        <p:xfrm>
          <a:off x="1329558" y="3209282"/>
          <a:ext cx="9689428" cy="2711452"/>
        </p:xfrm>
        <a:graphic>
          <a:graphicData uri="http://schemas.openxmlformats.org/drawingml/2006/table">
            <a:tbl>
              <a:tblPr/>
              <a:tblGrid>
                <a:gridCol w="8810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810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10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8104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7898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8310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7898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8104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8104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88104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881044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520700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굴림" pitchFamily="50" charset="-127"/>
                        </a:rPr>
                        <a:t>C</a:t>
                      </a:r>
                    </a:p>
                  </a:txBody>
                  <a:tcPr marL="90000" marR="90000" marT="46800" marB="4680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굴림" pitchFamily="50" charset="-127"/>
                        </a:rPr>
                        <a:t>s</a:t>
                      </a:r>
                    </a:p>
                  </a:txBody>
                  <a:tcPr marL="90000" marR="90000" marT="46800" marB="4680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굴림" pitchFamily="50" charset="-127"/>
                        </a:rPr>
                        <a:t>r</a:t>
                      </a:r>
                    </a:p>
                  </a:txBody>
                  <a:tcPr marL="90000" marR="90000" marT="46800" marB="4680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굴림" pitchFamily="50" charset="-127"/>
                        </a:rPr>
                        <a:t>l</a:t>
                      </a:r>
                    </a:p>
                  </a:txBody>
                  <a:tcPr marL="90000" marR="90000" marT="46800" marB="4680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굴림" pitchFamily="50" charset="-127"/>
                        </a:rPr>
                        <a:t>h</a:t>
                      </a:r>
                    </a:p>
                  </a:txBody>
                  <a:tcPr marL="90000" marR="90000" marT="46800" marB="4680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굴림" pitchFamily="50" charset="-127"/>
                        </a:rPr>
                        <a:t>s</a:t>
                      </a:r>
                    </a:p>
                  </a:txBody>
                  <a:tcPr marL="90000" marR="90000" marT="46800" marB="4680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굴림" pitchFamily="50" charset="-127"/>
                        </a:rPr>
                        <a:t>s</a:t>
                      </a:r>
                    </a:p>
                  </a:txBody>
                  <a:tcPr marL="90000" marR="90000" marT="46800" marB="4680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굴림" pitchFamily="50" charset="-127"/>
                        </a:rPr>
                        <a:t>t</a:t>
                      </a:r>
                    </a:p>
                  </a:txBody>
                  <a:tcPr marL="90000" marR="90000" marT="46800" marB="4680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굴림" pitchFamily="50" charset="-127"/>
                        </a:rPr>
                        <a:t>h</a:t>
                      </a:r>
                    </a:p>
                  </a:txBody>
                  <a:tcPr marL="90000" marR="90000" marT="46800" marB="4680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굴림" pitchFamily="50" charset="-127"/>
                        </a:rPr>
                        <a:t>s</a:t>
                      </a:r>
                    </a:p>
                  </a:txBody>
                  <a:tcPr marL="90000" marR="90000" marT="46800" marB="4680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2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굴림" pitchFamily="50" charset="-127"/>
                        </a:rPr>
                        <a:t>r</a:t>
                      </a:r>
                    </a:p>
                  </a:txBody>
                  <a:tcPr marL="90000" marR="90000" marT="46800" marB="4680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403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7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굴림" pitchFamily="50" charset="-127"/>
                        </a:rPr>
                        <a:t>110</a:t>
                      </a:r>
                    </a:p>
                  </a:txBody>
                  <a:tcPr marL="90000" marR="90000" marT="46800" marB="46800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7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굴림" pitchFamily="50" charset="-127"/>
                        </a:rPr>
                        <a:t>101</a:t>
                      </a:r>
                    </a:p>
                  </a:txBody>
                  <a:tcPr marL="90000" marR="90000" marT="46800" marB="46800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7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굴림" pitchFamily="50" charset="-127"/>
                        </a:rPr>
                        <a:t>100</a:t>
                      </a:r>
                    </a:p>
                  </a:txBody>
                  <a:tcPr marL="90000" marR="90000" marT="46800" marB="46800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7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굴림" pitchFamily="50" charset="-127"/>
                        </a:rPr>
                        <a:t>001</a:t>
                      </a:r>
                    </a:p>
                  </a:txBody>
                  <a:tcPr marL="90000" marR="90000" marT="46800" marB="46800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7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굴림" pitchFamily="50" charset="-127"/>
                        </a:rPr>
                        <a:t>110</a:t>
                      </a:r>
                    </a:p>
                  </a:txBody>
                  <a:tcPr marL="90000" marR="90000" marT="46800" marB="46800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7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굴림" pitchFamily="50" charset="-127"/>
                        </a:rPr>
                        <a:t>110</a:t>
                      </a:r>
                    </a:p>
                  </a:txBody>
                  <a:tcPr marL="90000" marR="90000" marT="46800" marB="46800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7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굴림" pitchFamily="50" charset="-127"/>
                        </a:rPr>
                        <a:t>111</a:t>
                      </a:r>
                    </a:p>
                  </a:txBody>
                  <a:tcPr marL="90000" marR="90000" marT="46800" marB="46800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7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굴림" pitchFamily="50" charset="-127"/>
                        </a:rPr>
                        <a:t>001</a:t>
                      </a:r>
                    </a:p>
                  </a:txBody>
                  <a:tcPr marL="90000" marR="90000" marT="46800" marB="46800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7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굴림" pitchFamily="50" charset="-127"/>
                        </a:rPr>
                        <a:t>110</a:t>
                      </a:r>
                    </a:p>
                  </a:txBody>
                  <a:tcPr marL="90000" marR="90000" marT="46800" marB="46800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7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굴림" pitchFamily="50" charset="-127"/>
                        </a:rPr>
                        <a:t>101</a:t>
                      </a:r>
                    </a:p>
                  </a:txBody>
                  <a:tcPr marL="90000" marR="90000" marT="46800" marB="46800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11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2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굴림" pitchFamily="50" charset="-127"/>
                        </a:rPr>
                        <a:t>K</a:t>
                      </a:r>
                    </a:p>
                  </a:txBody>
                  <a:tcPr marL="90000" marR="90000" marT="46800" marB="46800" anchor="ctr"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굴림" pitchFamily="50" charset="-127"/>
                        </a:rPr>
                        <a:t>111</a:t>
                      </a:r>
                    </a:p>
                  </a:txBody>
                  <a:tcPr marL="90000" marR="90000" marT="46800" marB="46800" anchor="ctr"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굴림" pitchFamily="50" charset="-127"/>
                        </a:rPr>
                        <a:t>101</a:t>
                      </a:r>
                    </a:p>
                  </a:txBody>
                  <a:tcPr marL="90000" marR="90000" marT="46800" marB="46800" anchor="ctr"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굴림" pitchFamily="50" charset="-127"/>
                        </a:rPr>
                        <a:t>110</a:t>
                      </a:r>
                    </a:p>
                  </a:txBody>
                  <a:tcPr marL="90000" marR="90000" marT="46800" marB="46800" anchor="ctr"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굴림" pitchFamily="50" charset="-127"/>
                        </a:rPr>
                        <a:t>101</a:t>
                      </a:r>
                    </a:p>
                  </a:txBody>
                  <a:tcPr marL="90000" marR="90000" marT="46800" marB="46800" anchor="ctr"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굴림" pitchFamily="50" charset="-127"/>
                        </a:rPr>
                        <a:t>111</a:t>
                      </a:r>
                    </a:p>
                  </a:txBody>
                  <a:tcPr marL="90000" marR="90000" marT="46800" marB="46800" anchor="ctr"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굴림" pitchFamily="50" charset="-127"/>
                        </a:rPr>
                        <a:t>100</a:t>
                      </a:r>
                    </a:p>
                  </a:txBody>
                  <a:tcPr marL="90000" marR="90000" marT="46800" marB="46800" anchor="ctr"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굴림" pitchFamily="50" charset="-127"/>
                        </a:rPr>
                        <a:t>000</a:t>
                      </a:r>
                    </a:p>
                  </a:txBody>
                  <a:tcPr marL="90000" marR="90000" marT="46800" marB="46800" anchor="ctr"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굴림" pitchFamily="50" charset="-127"/>
                        </a:rPr>
                        <a:t>101</a:t>
                      </a:r>
                    </a:p>
                  </a:txBody>
                  <a:tcPr marL="90000" marR="90000" marT="46800" marB="46800" anchor="ctr"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굴림" pitchFamily="50" charset="-127"/>
                        </a:rPr>
                        <a:t>110</a:t>
                      </a:r>
                    </a:p>
                  </a:txBody>
                  <a:tcPr marL="90000" marR="90000" marT="46800" marB="46800" anchor="ctr"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굴림" pitchFamily="50" charset="-127"/>
                        </a:rPr>
                        <a:t>000</a:t>
                      </a:r>
                    </a:p>
                  </a:txBody>
                  <a:tcPr marL="90000" marR="90000" marT="46800" marB="46800" anchor="ctr"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8163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2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굴림" pitchFamily="50" charset="-127"/>
                        </a:rPr>
                        <a:t>P</a:t>
                      </a:r>
                    </a:p>
                  </a:txBody>
                  <a:tcPr marL="90000" marR="90000" marT="46800" marB="46800" anchor="ctr"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7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굴림" pitchFamily="50" charset="-127"/>
                        </a:rPr>
                        <a:t>001</a:t>
                      </a:r>
                    </a:p>
                  </a:txBody>
                  <a:tcPr marL="90000" marR="90000" marT="46800" marB="46800" anchor="ctr"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7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굴림" pitchFamily="50" charset="-127"/>
                        </a:rPr>
                        <a:t>000</a:t>
                      </a:r>
                    </a:p>
                  </a:txBody>
                  <a:tcPr marL="90000" marR="90000" marT="46800" marB="46800" anchor="ctr"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7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굴림" pitchFamily="50" charset="-127"/>
                        </a:rPr>
                        <a:t>010</a:t>
                      </a:r>
                    </a:p>
                  </a:txBody>
                  <a:tcPr marL="90000" marR="90000" marT="46800" marB="46800" anchor="ctr"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7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굴림" pitchFamily="50" charset="-127"/>
                        </a:rPr>
                        <a:t>100</a:t>
                      </a:r>
                    </a:p>
                  </a:txBody>
                  <a:tcPr marL="90000" marR="90000" marT="46800" marB="46800" anchor="ctr"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7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굴림" pitchFamily="50" charset="-127"/>
                        </a:rPr>
                        <a:t>001</a:t>
                      </a:r>
                    </a:p>
                  </a:txBody>
                  <a:tcPr marL="90000" marR="90000" marT="46800" marB="46800" anchor="ctr"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7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굴림" pitchFamily="50" charset="-127"/>
                        </a:rPr>
                        <a:t>010</a:t>
                      </a:r>
                    </a:p>
                  </a:txBody>
                  <a:tcPr marL="90000" marR="90000" marT="46800" marB="46800" anchor="ctr"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7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굴림" pitchFamily="50" charset="-127"/>
                        </a:rPr>
                        <a:t>111</a:t>
                      </a:r>
                    </a:p>
                  </a:txBody>
                  <a:tcPr marL="90000" marR="90000" marT="46800" marB="46800" anchor="ctr"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7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굴림" pitchFamily="50" charset="-127"/>
                        </a:rPr>
                        <a:t>100</a:t>
                      </a:r>
                    </a:p>
                  </a:txBody>
                  <a:tcPr marL="90000" marR="90000" marT="46800" marB="46800" anchor="ctr"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7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굴림" pitchFamily="50" charset="-127"/>
                        </a:rPr>
                        <a:t>000</a:t>
                      </a:r>
                    </a:p>
                  </a:txBody>
                  <a:tcPr marL="90000" marR="90000" marT="46800" marB="46800" anchor="ctr"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7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굴림" pitchFamily="50" charset="-127"/>
                        </a:rPr>
                        <a:t>101</a:t>
                      </a:r>
                    </a:p>
                  </a:txBody>
                  <a:tcPr marL="90000" marR="90000" marT="46800" marB="46800" anchor="ctr"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736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굴림" pitchFamily="50" charset="-127"/>
                        </a:rPr>
                        <a:t>h</a:t>
                      </a:r>
                    </a:p>
                  </a:txBody>
                  <a:tcPr marL="90000" marR="90000" marT="46800" marB="46800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굴림" pitchFamily="50" charset="-127"/>
                        </a:rPr>
                        <a:t>e</a:t>
                      </a:r>
                    </a:p>
                  </a:txBody>
                  <a:tcPr marL="90000" marR="90000" marT="46800" marB="46800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굴림" pitchFamily="50" charset="-127"/>
                        </a:rPr>
                        <a:t>i</a:t>
                      </a:r>
                    </a:p>
                  </a:txBody>
                  <a:tcPr marL="90000" marR="90000" marT="46800" marB="46800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굴림" pitchFamily="50" charset="-127"/>
                        </a:rPr>
                        <a:t>l</a:t>
                      </a:r>
                    </a:p>
                  </a:txBody>
                  <a:tcPr marL="90000" marR="90000" marT="46800" marB="46800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굴림" pitchFamily="50" charset="-127"/>
                        </a:rPr>
                        <a:t>h</a:t>
                      </a:r>
                    </a:p>
                  </a:txBody>
                  <a:tcPr marL="90000" marR="90000" marT="46800" marB="46800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굴림" pitchFamily="50" charset="-127"/>
                        </a:rPr>
                        <a:t>i</a:t>
                      </a:r>
                    </a:p>
                  </a:txBody>
                  <a:tcPr marL="90000" marR="90000" marT="46800" marB="46800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굴림" pitchFamily="50" charset="-127"/>
                        </a:rPr>
                        <a:t>t</a:t>
                      </a:r>
                    </a:p>
                  </a:txBody>
                  <a:tcPr marL="90000" marR="90000" marT="46800" marB="46800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굴림" pitchFamily="50" charset="-127"/>
                        </a:rPr>
                        <a:t>l</a:t>
                      </a:r>
                    </a:p>
                  </a:txBody>
                  <a:tcPr marL="90000" marR="90000" marT="46800" marB="46800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굴림" pitchFamily="50" charset="-127"/>
                        </a:rPr>
                        <a:t>e</a:t>
                      </a:r>
                    </a:p>
                  </a:txBody>
                  <a:tcPr marL="90000" marR="90000" marT="46800" marB="46800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2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굴림" pitchFamily="50" charset="-127"/>
                        </a:rPr>
                        <a:t>r</a:t>
                      </a:r>
                    </a:p>
                  </a:txBody>
                  <a:tcPr marL="90000" marR="90000" marT="46800" marB="46800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7597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32C4D5B4-52D3-4D89-8133-766A3E6764B5}"/>
              </a:ext>
            </a:extLst>
          </p:cNvPr>
          <p:cNvSpPr/>
          <p:nvPr/>
        </p:nvSpPr>
        <p:spPr>
          <a:xfrm>
            <a:off x="1329558" y="2274838"/>
            <a:ext cx="953288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/>
              <a:t> </a:t>
            </a:r>
            <a:endParaRPr lang="ko-KR" altLang="en-US" sz="2400" dirty="0"/>
          </a:p>
        </p:txBody>
      </p:sp>
      <p:cxnSp>
        <p:nvCxnSpPr>
          <p:cNvPr id="4" name="Straight Connector 11">
            <a:extLst>
              <a:ext uri="{FF2B5EF4-FFF2-40B4-BE49-F238E27FC236}">
                <a16:creationId xmlns:a16="http://schemas.microsoft.com/office/drawing/2014/main" id="{0C5B593D-D99E-4098-879C-A27449BDE769}"/>
              </a:ext>
            </a:extLst>
          </p:cNvPr>
          <p:cNvCxnSpPr>
            <a:cxnSpLocks/>
          </p:cNvCxnSpPr>
          <p:nvPr/>
        </p:nvCxnSpPr>
        <p:spPr>
          <a:xfrm>
            <a:off x="3494972" y="1924858"/>
            <a:ext cx="5175681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F7267F3-9562-437B-8129-01200771E1A5}"/>
              </a:ext>
            </a:extLst>
          </p:cNvPr>
          <p:cNvSpPr txBox="1"/>
          <p:nvPr/>
        </p:nvSpPr>
        <p:spPr>
          <a:xfrm>
            <a:off x="3245558" y="1199434"/>
            <a:ext cx="56079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One Time Pad</a:t>
            </a:r>
            <a:endParaRPr lang="ko-KR" altLang="en-US" sz="3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8" name="Group 200">
            <a:extLst>
              <a:ext uri="{FF2B5EF4-FFF2-40B4-BE49-F238E27FC236}">
                <a16:creationId xmlns:a16="http://schemas.microsoft.com/office/drawing/2014/main" id="{FFEAC4B8-4F3A-48A2-91E3-9809977D3BC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2661635"/>
              </p:ext>
            </p:extLst>
          </p:nvPr>
        </p:nvGraphicFramePr>
        <p:xfrm>
          <a:off x="1173014" y="3179076"/>
          <a:ext cx="9845973" cy="2781302"/>
        </p:xfrm>
        <a:graphic>
          <a:graphicData uri="http://schemas.openxmlformats.org/drawingml/2006/table">
            <a:tbl>
              <a:tblPr/>
              <a:tblGrid>
                <a:gridCol w="8968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929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949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968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9490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929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9490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9688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9490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892939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89688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534988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굴림" pitchFamily="50" charset="-127"/>
                        </a:rPr>
                        <a:t>C</a:t>
                      </a:r>
                    </a:p>
                  </a:txBody>
                  <a:tcPr marL="90000" marR="90000" marT="46800" marB="4680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2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굴림" pitchFamily="50" charset="-127"/>
                        </a:rPr>
                        <a:t>s</a:t>
                      </a:r>
                    </a:p>
                  </a:txBody>
                  <a:tcPr marL="90000" marR="90000" marT="46800" marB="4680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굴림" pitchFamily="50" charset="-127"/>
                        </a:rPr>
                        <a:t>r</a:t>
                      </a:r>
                    </a:p>
                  </a:txBody>
                  <a:tcPr marL="90000" marR="90000" marT="46800" marB="4680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굴림" pitchFamily="50" charset="-127"/>
                        </a:rPr>
                        <a:t>l</a:t>
                      </a:r>
                    </a:p>
                  </a:txBody>
                  <a:tcPr marL="90000" marR="90000" marT="46800" marB="4680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굴림" pitchFamily="50" charset="-127"/>
                        </a:rPr>
                        <a:t>h</a:t>
                      </a:r>
                    </a:p>
                  </a:txBody>
                  <a:tcPr marL="90000" marR="90000" marT="46800" marB="4680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굴림" pitchFamily="50" charset="-127"/>
                        </a:rPr>
                        <a:t>s</a:t>
                      </a:r>
                    </a:p>
                  </a:txBody>
                  <a:tcPr marL="90000" marR="90000" marT="46800" marB="4680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굴림" pitchFamily="50" charset="-127"/>
                        </a:rPr>
                        <a:t>s</a:t>
                      </a:r>
                    </a:p>
                  </a:txBody>
                  <a:tcPr marL="90000" marR="90000" marT="46800" marB="4680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굴림" pitchFamily="50" charset="-127"/>
                        </a:rPr>
                        <a:t>t</a:t>
                      </a:r>
                    </a:p>
                  </a:txBody>
                  <a:tcPr marL="90000" marR="90000" marT="46800" marB="4680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굴림" pitchFamily="50" charset="-127"/>
                        </a:rPr>
                        <a:t>h</a:t>
                      </a:r>
                    </a:p>
                  </a:txBody>
                  <a:tcPr marL="90000" marR="90000" marT="46800" marB="4680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굴림" pitchFamily="50" charset="-127"/>
                        </a:rPr>
                        <a:t>s</a:t>
                      </a:r>
                    </a:p>
                  </a:txBody>
                  <a:tcPr marL="90000" marR="90000" marT="46800" marB="4680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굴림" pitchFamily="50" charset="-127"/>
                        </a:rPr>
                        <a:t>r</a:t>
                      </a:r>
                    </a:p>
                  </a:txBody>
                  <a:tcPr marL="90000" marR="90000" marT="46800" marB="4680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673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굴림" pitchFamily="50" charset="-127"/>
                        </a:rPr>
                        <a:t>110</a:t>
                      </a:r>
                    </a:p>
                  </a:txBody>
                  <a:tcPr marL="90000" marR="90000" marT="46800" marB="46800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굴림" pitchFamily="50" charset="-127"/>
                        </a:rPr>
                        <a:t>101</a:t>
                      </a:r>
                    </a:p>
                  </a:txBody>
                  <a:tcPr marL="90000" marR="90000" marT="46800" marB="46800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굴림" pitchFamily="50" charset="-127"/>
                        </a:rPr>
                        <a:t>100</a:t>
                      </a:r>
                    </a:p>
                  </a:txBody>
                  <a:tcPr marL="90000" marR="90000" marT="46800" marB="46800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굴림" pitchFamily="50" charset="-127"/>
                        </a:rPr>
                        <a:t>001</a:t>
                      </a:r>
                    </a:p>
                  </a:txBody>
                  <a:tcPr marL="90000" marR="90000" marT="46800" marB="46800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7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굴림" pitchFamily="50" charset="-127"/>
                        </a:rPr>
                        <a:t>110</a:t>
                      </a:r>
                    </a:p>
                  </a:txBody>
                  <a:tcPr marL="90000" marR="90000" marT="46800" marB="46800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7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굴림" pitchFamily="50" charset="-127"/>
                        </a:rPr>
                        <a:t>110</a:t>
                      </a:r>
                    </a:p>
                  </a:txBody>
                  <a:tcPr marL="90000" marR="90000" marT="46800" marB="46800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7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굴림" pitchFamily="50" charset="-127"/>
                        </a:rPr>
                        <a:t>111</a:t>
                      </a:r>
                    </a:p>
                  </a:txBody>
                  <a:tcPr marL="90000" marR="90000" marT="46800" marB="46800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7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굴림" pitchFamily="50" charset="-127"/>
                        </a:rPr>
                        <a:t>001</a:t>
                      </a:r>
                    </a:p>
                  </a:txBody>
                  <a:tcPr marL="90000" marR="90000" marT="46800" marB="46800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7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굴림" pitchFamily="50" charset="-127"/>
                        </a:rPr>
                        <a:t>110</a:t>
                      </a:r>
                    </a:p>
                  </a:txBody>
                  <a:tcPr marL="90000" marR="90000" marT="46800" marB="46800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7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굴림" pitchFamily="50" charset="-127"/>
                        </a:rPr>
                        <a:t>101</a:t>
                      </a:r>
                    </a:p>
                  </a:txBody>
                  <a:tcPr marL="90000" marR="90000" marT="46800" marB="46800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70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굴림" pitchFamily="50" charset="-127"/>
                        </a:rPr>
                        <a:t>K</a:t>
                      </a:r>
                    </a:p>
                  </a:txBody>
                  <a:tcPr marL="90000" marR="90000" marT="46800" marB="46800" anchor="ctr"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7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굴림" pitchFamily="50" charset="-127"/>
                        </a:rPr>
                        <a:t>101</a:t>
                      </a:r>
                    </a:p>
                  </a:txBody>
                  <a:tcPr marL="90000" marR="90000" marT="46800" marB="46800" anchor="ctr"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7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굴림" pitchFamily="50" charset="-127"/>
                        </a:rPr>
                        <a:t>111</a:t>
                      </a:r>
                    </a:p>
                  </a:txBody>
                  <a:tcPr marL="90000" marR="90000" marT="46800" marB="46800" anchor="ctr"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7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굴림" pitchFamily="50" charset="-127"/>
                        </a:rPr>
                        <a:t>000</a:t>
                      </a:r>
                    </a:p>
                  </a:txBody>
                  <a:tcPr marL="90000" marR="90000" marT="46800" marB="46800" anchor="ctr"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굴림" pitchFamily="50" charset="-127"/>
                        </a:rPr>
                        <a:t>101</a:t>
                      </a:r>
                    </a:p>
                  </a:txBody>
                  <a:tcPr marL="90000" marR="90000" marT="46800" marB="46800" anchor="ctr"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굴림" pitchFamily="50" charset="-127"/>
                        </a:rPr>
                        <a:t>111</a:t>
                      </a:r>
                    </a:p>
                  </a:txBody>
                  <a:tcPr marL="90000" marR="90000" marT="46800" marB="46800" anchor="ctr"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굴림" pitchFamily="50" charset="-127"/>
                        </a:rPr>
                        <a:t>100</a:t>
                      </a:r>
                    </a:p>
                  </a:txBody>
                  <a:tcPr marL="90000" marR="90000" marT="46800" marB="46800" anchor="ctr"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굴림" pitchFamily="50" charset="-127"/>
                        </a:rPr>
                        <a:t>000</a:t>
                      </a:r>
                    </a:p>
                  </a:txBody>
                  <a:tcPr marL="90000" marR="90000" marT="46800" marB="46800" anchor="ctr"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7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굴림" pitchFamily="50" charset="-127"/>
                        </a:rPr>
                        <a:t>101</a:t>
                      </a:r>
                    </a:p>
                  </a:txBody>
                  <a:tcPr marL="90000" marR="90000" marT="46800" marB="46800" anchor="ctr"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7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굴림" pitchFamily="50" charset="-127"/>
                        </a:rPr>
                        <a:t>110</a:t>
                      </a:r>
                    </a:p>
                  </a:txBody>
                  <a:tcPr marL="90000" marR="90000" marT="46800" marB="46800" anchor="ctr"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7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굴림" pitchFamily="50" charset="-127"/>
                        </a:rPr>
                        <a:t>000</a:t>
                      </a:r>
                    </a:p>
                  </a:txBody>
                  <a:tcPr marL="90000" marR="90000" marT="46800" marB="46800" anchor="ctr"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2450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2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굴림" pitchFamily="50" charset="-127"/>
                        </a:rPr>
                        <a:t>P</a:t>
                      </a:r>
                    </a:p>
                  </a:txBody>
                  <a:tcPr marL="90000" marR="90000" marT="46800" marB="46800" anchor="ctr"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7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굴림" pitchFamily="50" charset="-127"/>
                        </a:rPr>
                        <a:t>011</a:t>
                      </a:r>
                    </a:p>
                  </a:txBody>
                  <a:tcPr marL="90000" marR="90000" marT="46800" marB="46800" anchor="ctr"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7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굴림" pitchFamily="50" charset="-127"/>
                        </a:rPr>
                        <a:t>010</a:t>
                      </a:r>
                    </a:p>
                  </a:txBody>
                  <a:tcPr marL="90000" marR="90000" marT="46800" marB="46800" anchor="ctr"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7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굴림" pitchFamily="50" charset="-127"/>
                        </a:rPr>
                        <a:t>100</a:t>
                      </a:r>
                    </a:p>
                  </a:txBody>
                  <a:tcPr marL="90000" marR="90000" marT="46800" marB="46800" anchor="ctr"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7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굴림" pitchFamily="50" charset="-127"/>
                        </a:rPr>
                        <a:t>100</a:t>
                      </a:r>
                    </a:p>
                  </a:txBody>
                  <a:tcPr marL="90000" marR="90000" marT="46800" marB="46800" anchor="ctr"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7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굴림" pitchFamily="50" charset="-127"/>
                        </a:rPr>
                        <a:t>001</a:t>
                      </a:r>
                    </a:p>
                  </a:txBody>
                  <a:tcPr marL="90000" marR="90000" marT="46800" marB="46800" anchor="ctr"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7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굴림" pitchFamily="50" charset="-127"/>
                        </a:rPr>
                        <a:t>010</a:t>
                      </a:r>
                    </a:p>
                  </a:txBody>
                  <a:tcPr marL="90000" marR="90000" marT="46800" marB="46800" anchor="ctr"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굴림" pitchFamily="50" charset="-127"/>
                        </a:rPr>
                        <a:t>111</a:t>
                      </a:r>
                    </a:p>
                  </a:txBody>
                  <a:tcPr marL="90000" marR="90000" marT="46800" marB="46800" anchor="ctr"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굴림" pitchFamily="50" charset="-127"/>
                        </a:rPr>
                        <a:t>100</a:t>
                      </a:r>
                    </a:p>
                  </a:txBody>
                  <a:tcPr marL="90000" marR="90000" marT="46800" marB="46800" anchor="ctr"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7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굴림" pitchFamily="50" charset="-127"/>
                        </a:rPr>
                        <a:t>000</a:t>
                      </a:r>
                    </a:p>
                  </a:txBody>
                  <a:tcPr marL="90000" marR="90000" marT="46800" marB="46800" anchor="ctr"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7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굴림" pitchFamily="50" charset="-127"/>
                        </a:rPr>
                        <a:t>101</a:t>
                      </a:r>
                    </a:p>
                  </a:txBody>
                  <a:tcPr marL="90000" marR="90000" marT="46800" marB="46800" anchor="ctr"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006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굴림" pitchFamily="50" charset="-127"/>
                        </a:rPr>
                        <a:t>k</a:t>
                      </a:r>
                    </a:p>
                  </a:txBody>
                  <a:tcPr marL="90000" marR="90000" marT="46800" marB="46800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굴림" pitchFamily="50" charset="-127"/>
                        </a:rPr>
                        <a:t>i</a:t>
                      </a:r>
                    </a:p>
                  </a:txBody>
                  <a:tcPr marL="90000" marR="90000" marT="46800" marB="46800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굴림" pitchFamily="50" charset="-127"/>
                        </a:rPr>
                        <a:t>l</a:t>
                      </a:r>
                    </a:p>
                  </a:txBody>
                  <a:tcPr marL="90000" marR="90000" marT="46800" marB="46800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굴림" pitchFamily="50" charset="-127"/>
                        </a:rPr>
                        <a:t>l</a:t>
                      </a:r>
                    </a:p>
                  </a:txBody>
                  <a:tcPr marL="90000" marR="90000" marT="46800" marB="46800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굴림" pitchFamily="50" charset="-127"/>
                        </a:rPr>
                        <a:t>h</a:t>
                      </a:r>
                    </a:p>
                  </a:txBody>
                  <a:tcPr marL="90000" marR="90000" marT="46800" marB="46800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굴림" pitchFamily="50" charset="-127"/>
                        </a:rPr>
                        <a:t>i</a:t>
                      </a:r>
                    </a:p>
                  </a:txBody>
                  <a:tcPr marL="90000" marR="90000" marT="46800" marB="46800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굴림" pitchFamily="50" charset="-127"/>
                        </a:rPr>
                        <a:t>t</a:t>
                      </a:r>
                    </a:p>
                  </a:txBody>
                  <a:tcPr marL="90000" marR="90000" marT="46800" marB="46800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굴림" pitchFamily="50" charset="-127"/>
                        </a:rPr>
                        <a:t>l</a:t>
                      </a:r>
                    </a:p>
                  </a:txBody>
                  <a:tcPr marL="90000" marR="90000" marT="46800" marB="46800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2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굴림" pitchFamily="50" charset="-127"/>
                        </a:rPr>
                        <a:t>e</a:t>
                      </a:r>
                    </a:p>
                  </a:txBody>
                  <a:tcPr marL="90000" marR="90000" marT="46800" marB="46800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2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굴림" pitchFamily="50" charset="-127"/>
                        </a:rPr>
                        <a:t>r</a:t>
                      </a:r>
                    </a:p>
                  </a:txBody>
                  <a:tcPr marL="90000" marR="90000" marT="46800" marB="46800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3" name="Rectangle 3">
            <a:extLst>
              <a:ext uri="{FF2B5EF4-FFF2-40B4-BE49-F238E27FC236}">
                <a16:creationId xmlns:a16="http://schemas.microsoft.com/office/drawing/2014/main" id="{D02EF8AA-914B-4841-8DC7-A513C4713F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86233" y="2142941"/>
            <a:ext cx="6816725" cy="40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marL="457200" indent="-4572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latinLnBrk="0" hangingPunct="1"/>
            <a:r>
              <a:rPr kumimoji="0" lang="en-US" altLang="ko-KR" sz="2000" b="1" dirty="0">
                <a:latin typeface="Andale Mono" charset="0"/>
              </a:rPr>
              <a:t>e=000  h=001  </a:t>
            </a:r>
            <a:r>
              <a:rPr kumimoji="0" lang="en-US" altLang="ko-KR" sz="2000" b="1" dirty="0" err="1">
                <a:latin typeface="Andale Mono" charset="0"/>
              </a:rPr>
              <a:t>i</a:t>
            </a:r>
            <a:r>
              <a:rPr kumimoji="0" lang="en-US" altLang="ko-KR" sz="2000" b="1" dirty="0">
                <a:latin typeface="Andale Mono" charset="0"/>
              </a:rPr>
              <a:t>=010  k=011  l=100  r=101  s=110  t=111</a:t>
            </a:r>
          </a:p>
        </p:txBody>
      </p:sp>
    </p:spTree>
    <p:extLst>
      <p:ext uri="{BB962C8B-B14F-4D97-AF65-F5344CB8AC3E}">
        <p14:creationId xmlns:p14="http://schemas.microsoft.com/office/powerpoint/2010/main" val="3584597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32C4D5B4-52D3-4D89-8133-766A3E6764B5}"/>
              </a:ext>
            </a:extLst>
          </p:cNvPr>
          <p:cNvSpPr/>
          <p:nvPr/>
        </p:nvSpPr>
        <p:spPr>
          <a:xfrm>
            <a:off x="1329558" y="2274838"/>
            <a:ext cx="953288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/>
              <a:t> </a:t>
            </a:r>
            <a:endParaRPr lang="ko-KR" altLang="en-US" sz="2400" dirty="0"/>
          </a:p>
        </p:txBody>
      </p:sp>
      <p:cxnSp>
        <p:nvCxnSpPr>
          <p:cNvPr id="4" name="Straight Connector 11">
            <a:extLst>
              <a:ext uri="{FF2B5EF4-FFF2-40B4-BE49-F238E27FC236}">
                <a16:creationId xmlns:a16="http://schemas.microsoft.com/office/drawing/2014/main" id="{0C5B593D-D99E-4098-879C-A27449BDE769}"/>
              </a:ext>
            </a:extLst>
          </p:cNvPr>
          <p:cNvCxnSpPr>
            <a:cxnSpLocks/>
          </p:cNvCxnSpPr>
          <p:nvPr/>
        </p:nvCxnSpPr>
        <p:spPr>
          <a:xfrm>
            <a:off x="3494972" y="1924858"/>
            <a:ext cx="5175681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F7267F3-9562-437B-8129-01200771E1A5}"/>
              </a:ext>
            </a:extLst>
          </p:cNvPr>
          <p:cNvSpPr txBox="1"/>
          <p:nvPr/>
        </p:nvSpPr>
        <p:spPr>
          <a:xfrm>
            <a:off x="3245558" y="1199434"/>
            <a:ext cx="56079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One Time Pad</a:t>
            </a:r>
            <a:endParaRPr lang="ko-KR" altLang="en-US" sz="3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7" name="Group 290">
            <a:extLst>
              <a:ext uri="{FF2B5EF4-FFF2-40B4-BE49-F238E27FC236}">
                <a16:creationId xmlns:a16="http://schemas.microsoft.com/office/drawing/2014/main" id="{7DB437EF-ED9B-4780-BE36-D18E21FD801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02919294"/>
              </p:ext>
            </p:extLst>
          </p:nvPr>
        </p:nvGraphicFramePr>
        <p:xfrm>
          <a:off x="1173012" y="3165576"/>
          <a:ext cx="9845974" cy="2784476"/>
        </p:xfrm>
        <a:graphic>
          <a:graphicData uri="http://schemas.openxmlformats.org/drawingml/2006/table">
            <a:tbl>
              <a:tblPr/>
              <a:tblGrid>
                <a:gridCol w="8975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916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995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9168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9562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9365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9562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9168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9957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891681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897599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534988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굴림" pitchFamily="50" charset="-127"/>
                        </a:rPr>
                        <a:t>C</a:t>
                      </a:r>
                    </a:p>
                  </a:txBody>
                  <a:tcPr marL="90000" marR="90000" marT="46800" marB="4680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굴림" pitchFamily="50" charset="-127"/>
                        </a:rPr>
                        <a:t>s</a:t>
                      </a:r>
                    </a:p>
                  </a:txBody>
                  <a:tcPr marL="90000" marR="90000" marT="46800" marB="4680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굴림" pitchFamily="50" charset="-127"/>
                        </a:rPr>
                        <a:t>r</a:t>
                      </a:r>
                    </a:p>
                  </a:txBody>
                  <a:tcPr marL="90000" marR="90000" marT="46800" marB="4680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굴림" pitchFamily="50" charset="-127"/>
                        </a:rPr>
                        <a:t>l</a:t>
                      </a:r>
                    </a:p>
                  </a:txBody>
                  <a:tcPr marL="90000" marR="90000" marT="46800" marB="4680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굴림" pitchFamily="50" charset="-127"/>
                        </a:rPr>
                        <a:t>h</a:t>
                      </a:r>
                    </a:p>
                  </a:txBody>
                  <a:tcPr marL="90000" marR="90000" marT="46800" marB="4680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굴림" pitchFamily="50" charset="-127"/>
                        </a:rPr>
                        <a:t>s</a:t>
                      </a:r>
                    </a:p>
                  </a:txBody>
                  <a:tcPr marL="90000" marR="90000" marT="46800" marB="4680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굴림" pitchFamily="50" charset="-127"/>
                        </a:rPr>
                        <a:t>s</a:t>
                      </a:r>
                    </a:p>
                  </a:txBody>
                  <a:tcPr marL="90000" marR="90000" marT="46800" marB="4680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굴림" pitchFamily="50" charset="-127"/>
                        </a:rPr>
                        <a:t>t</a:t>
                      </a:r>
                    </a:p>
                  </a:txBody>
                  <a:tcPr marL="90000" marR="90000" marT="46800" marB="4680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굴림" pitchFamily="50" charset="-127"/>
                        </a:rPr>
                        <a:t>h</a:t>
                      </a:r>
                    </a:p>
                  </a:txBody>
                  <a:tcPr marL="90000" marR="90000" marT="46800" marB="4680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굴림" pitchFamily="50" charset="-127"/>
                        </a:rPr>
                        <a:t>s</a:t>
                      </a:r>
                    </a:p>
                  </a:txBody>
                  <a:tcPr marL="90000" marR="90000" marT="46800" marB="4680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굴림" pitchFamily="50" charset="-127"/>
                        </a:rPr>
                        <a:t>r</a:t>
                      </a:r>
                    </a:p>
                  </a:txBody>
                  <a:tcPr marL="90000" marR="90000" marT="46800" marB="4680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832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굴림" pitchFamily="50" charset="-127"/>
                        </a:rPr>
                        <a:t>110</a:t>
                      </a:r>
                    </a:p>
                  </a:txBody>
                  <a:tcPr marL="90000" marR="90000" marT="46800" marB="46800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굴림" pitchFamily="50" charset="-127"/>
                        </a:rPr>
                        <a:t>101</a:t>
                      </a:r>
                    </a:p>
                  </a:txBody>
                  <a:tcPr marL="90000" marR="90000" marT="46800" marB="46800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7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굴림" pitchFamily="50" charset="-127"/>
                        </a:rPr>
                        <a:t>100</a:t>
                      </a:r>
                    </a:p>
                  </a:txBody>
                  <a:tcPr marL="90000" marR="90000" marT="46800" marB="46800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7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굴림" pitchFamily="50" charset="-127"/>
                        </a:rPr>
                        <a:t>001</a:t>
                      </a:r>
                    </a:p>
                  </a:txBody>
                  <a:tcPr marL="90000" marR="90000" marT="46800" marB="46800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7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굴림" pitchFamily="50" charset="-127"/>
                        </a:rPr>
                        <a:t>110</a:t>
                      </a:r>
                    </a:p>
                  </a:txBody>
                  <a:tcPr marL="90000" marR="90000" marT="46800" marB="46800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7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굴림" pitchFamily="50" charset="-127"/>
                        </a:rPr>
                        <a:t>110</a:t>
                      </a:r>
                    </a:p>
                  </a:txBody>
                  <a:tcPr marL="90000" marR="90000" marT="46800" marB="46800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7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굴림" pitchFamily="50" charset="-127"/>
                        </a:rPr>
                        <a:t>111</a:t>
                      </a:r>
                    </a:p>
                  </a:txBody>
                  <a:tcPr marL="90000" marR="90000" marT="46800" marB="46800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7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굴림" pitchFamily="50" charset="-127"/>
                        </a:rPr>
                        <a:t>001</a:t>
                      </a:r>
                    </a:p>
                  </a:txBody>
                  <a:tcPr marL="90000" marR="90000" marT="46800" marB="46800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7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굴림" pitchFamily="50" charset="-127"/>
                        </a:rPr>
                        <a:t>110</a:t>
                      </a:r>
                    </a:p>
                  </a:txBody>
                  <a:tcPr marL="90000" marR="90000" marT="46800" marB="46800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7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굴림" pitchFamily="50" charset="-127"/>
                        </a:rPr>
                        <a:t>101</a:t>
                      </a:r>
                    </a:p>
                  </a:txBody>
                  <a:tcPr marL="90000" marR="90000" marT="46800" marB="46800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86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2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굴림" pitchFamily="50" charset="-127"/>
                        </a:rPr>
                        <a:t>K</a:t>
                      </a:r>
                    </a:p>
                  </a:txBody>
                  <a:tcPr marL="90000" marR="90000" marT="46800" marB="46800" anchor="ctr"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굴림" pitchFamily="50" charset="-127"/>
                        </a:rPr>
                        <a:t>111</a:t>
                      </a:r>
                    </a:p>
                  </a:txBody>
                  <a:tcPr marL="90000" marR="90000" marT="46800" marB="46800" anchor="ctr"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굴림" pitchFamily="50" charset="-127"/>
                        </a:rPr>
                        <a:t>101</a:t>
                      </a:r>
                    </a:p>
                  </a:txBody>
                  <a:tcPr marL="90000" marR="90000" marT="46800" marB="46800" anchor="ctr"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굴림" pitchFamily="50" charset="-127"/>
                        </a:rPr>
                        <a:t>000</a:t>
                      </a:r>
                    </a:p>
                  </a:txBody>
                  <a:tcPr marL="90000" marR="90000" marT="46800" marB="46800" anchor="ctr"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굴림" pitchFamily="50" charset="-127"/>
                        </a:rPr>
                        <a:t>011</a:t>
                      </a:r>
                    </a:p>
                  </a:txBody>
                  <a:tcPr marL="90000" marR="90000" marT="46800" marB="46800" anchor="ctr"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굴림" pitchFamily="50" charset="-127"/>
                        </a:rPr>
                        <a:t>101</a:t>
                      </a:r>
                    </a:p>
                  </a:txBody>
                  <a:tcPr marL="90000" marR="90000" marT="46800" marB="46800" anchor="ctr"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굴림" pitchFamily="50" charset="-127"/>
                        </a:rPr>
                        <a:t>110</a:t>
                      </a:r>
                    </a:p>
                  </a:txBody>
                  <a:tcPr marL="90000" marR="90000" marT="46800" marB="46800" anchor="ctr"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굴림" pitchFamily="50" charset="-127"/>
                        </a:rPr>
                        <a:t>001</a:t>
                      </a:r>
                    </a:p>
                  </a:txBody>
                  <a:tcPr marL="90000" marR="90000" marT="46800" marB="46800" anchor="ctr"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굴림" pitchFamily="50" charset="-127"/>
                        </a:rPr>
                        <a:t>011</a:t>
                      </a:r>
                    </a:p>
                  </a:txBody>
                  <a:tcPr marL="90000" marR="90000" marT="46800" marB="46800" anchor="ctr"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굴림" pitchFamily="50" charset="-127"/>
                        </a:rPr>
                        <a:t>101</a:t>
                      </a:r>
                    </a:p>
                  </a:txBody>
                  <a:tcPr marL="90000" marR="90000" marT="46800" marB="46800" anchor="ctr"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굴림" pitchFamily="50" charset="-127"/>
                        </a:rPr>
                        <a:t>101</a:t>
                      </a:r>
                    </a:p>
                  </a:txBody>
                  <a:tcPr marL="90000" marR="90000" marT="46800" marB="46800" anchor="ctr"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2450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2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굴림" pitchFamily="50" charset="-127"/>
                        </a:rPr>
                        <a:t>P</a:t>
                      </a:r>
                    </a:p>
                  </a:txBody>
                  <a:tcPr marL="90000" marR="90000" marT="46800" marB="46800" anchor="ctr"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7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굴림" pitchFamily="50" charset="-127"/>
                        </a:rPr>
                        <a:t>001</a:t>
                      </a:r>
                    </a:p>
                  </a:txBody>
                  <a:tcPr marL="90000" marR="90000" marT="46800" marB="46800" anchor="ctr"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7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굴림" pitchFamily="50" charset="-127"/>
                        </a:rPr>
                        <a:t>000</a:t>
                      </a:r>
                    </a:p>
                  </a:txBody>
                  <a:tcPr marL="90000" marR="90000" marT="46800" marB="46800" anchor="ctr"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7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굴림" pitchFamily="50" charset="-127"/>
                        </a:rPr>
                        <a:t>100</a:t>
                      </a:r>
                    </a:p>
                  </a:txBody>
                  <a:tcPr marL="90000" marR="90000" marT="46800" marB="46800" anchor="ctr"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굴림" pitchFamily="50" charset="-127"/>
                        </a:rPr>
                        <a:t>010</a:t>
                      </a:r>
                    </a:p>
                  </a:txBody>
                  <a:tcPr marL="90000" marR="90000" marT="46800" marB="46800" anchor="ctr"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굴림" pitchFamily="50" charset="-127"/>
                        </a:rPr>
                        <a:t>011</a:t>
                      </a:r>
                    </a:p>
                  </a:txBody>
                  <a:tcPr marL="90000" marR="90000" marT="46800" marB="46800" anchor="ctr"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굴림" pitchFamily="50" charset="-127"/>
                        </a:rPr>
                        <a:t>000</a:t>
                      </a:r>
                    </a:p>
                  </a:txBody>
                  <a:tcPr marL="90000" marR="90000" marT="46800" marB="46800" anchor="ctr"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7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굴림" pitchFamily="50" charset="-127"/>
                        </a:rPr>
                        <a:t>110</a:t>
                      </a:r>
                    </a:p>
                  </a:txBody>
                  <a:tcPr marL="90000" marR="90000" marT="46800" marB="46800" anchor="ctr"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7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굴림" pitchFamily="50" charset="-127"/>
                        </a:rPr>
                        <a:t>010</a:t>
                      </a:r>
                    </a:p>
                  </a:txBody>
                  <a:tcPr marL="90000" marR="90000" marT="46800" marB="46800" anchor="ctr"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굴림" pitchFamily="50" charset="-127"/>
                        </a:rPr>
                        <a:t>011</a:t>
                      </a:r>
                    </a:p>
                  </a:txBody>
                  <a:tcPr marL="90000" marR="90000" marT="46800" marB="46800" anchor="ctr"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굴림" pitchFamily="50" charset="-127"/>
                        </a:rPr>
                        <a:t>000</a:t>
                      </a:r>
                    </a:p>
                  </a:txBody>
                  <a:tcPr marL="90000" marR="90000" marT="46800" marB="46800" anchor="ctr"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006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굴림" pitchFamily="50" charset="-127"/>
                        </a:rPr>
                        <a:t>h</a:t>
                      </a:r>
                    </a:p>
                  </a:txBody>
                  <a:tcPr marL="90000" marR="90000" marT="46800" marB="46800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굴림" pitchFamily="50" charset="-127"/>
                        </a:rPr>
                        <a:t>e</a:t>
                      </a:r>
                    </a:p>
                  </a:txBody>
                  <a:tcPr marL="90000" marR="90000" marT="46800" marB="46800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굴림" pitchFamily="50" charset="-127"/>
                        </a:rPr>
                        <a:t>l</a:t>
                      </a:r>
                    </a:p>
                  </a:txBody>
                  <a:tcPr marL="90000" marR="90000" marT="46800" marB="46800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굴림" pitchFamily="50" charset="-127"/>
                        </a:rPr>
                        <a:t>i</a:t>
                      </a:r>
                    </a:p>
                  </a:txBody>
                  <a:tcPr marL="90000" marR="90000" marT="46800" marB="46800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굴림" pitchFamily="50" charset="-127"/>
                        </a:rPr>
                        <a:t>k</a:t>
                      </a:r>
                    </a:p>
                  </a:txBody>
                  <a:tcPr marL="90000" marR="90000" marT="46800" marB="46800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굴림" pitchFamily="50" charset="-127"/>
                        </a:rPr>
                        <a:t>e</a:t>
                      </a:r>
                    </a:p>
                  </a:txBody>
                  <a:tcPr marL="90000" marR="90000" marT="46800" marB="46800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2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굴림" pitchFamily="50" charset="-127"/>
                        </a:rPr>
                        <a:t>s</a:t>
                      </a:r>
                    </a:p>
                  </a:txBody>
                  <a:tcPr marL="90000" marR="90000" marT="46800" marB="46800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22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굴림" pitchFamily="50" charset="-127"/>
                        </a:rPr>
                        <a:t>i</a:t>
                      </a:r>
                      <a:endParaRPr kumimoji="1" lang="en-US" altLang="ko-KR" sz="2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굴림" pitchFamily="50" charset="-127"/>
                      </a:endParaRPr>
                    </a:p>
                  </a:txBody>
                  <a:tcPr marL="90000" marR="90000" marT="46800" marB="46800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2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굴림" pitchFamily="50" charset="-127"/>
                        </a:rPr>
                        <a:t>k</a:t>
                      </a:r>
                    </a:p>
                  </a:txBody>
                  <a:tcPr marL="90000" marR="90000" marT="46800" marB="46800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2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굴림" pitchFamily="50" charset="-127"/>
                        </a:rPr>
                        <a:t>e</a:t>
                      </a:r>
                    </a:p>
                  </a:txBody>
                  <a:tcPr marL="90000" marR="90000" marT="46800" marB="46800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9" name="Rectangle 3">
            <a:extLst>
              <a:ext uri="{FF2B5EF4-FFF2-40B4-BE49-F238E27FC236}">
                <a16:creationId xmlns:a16="http://schemas.microsoft.com/office/drawing/2014/main" id="{8BBB87C3-6780-4245-B2EE-8890F870B6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86233" y="2142941"/>
            <a:ext cx="6816725" cy="40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marL="457200" indent="-4572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latinLnBrk="0" hangingPunct="1"/>
            <a:r>
              <a:rPr kumimoji="0" lang="en-US" altLang="ko-KR" sz="2000" b="1" dirty="0">
                <a:latin typeface="Andale Mono" charset="0"/>
              </a:rPr>
              <a:t>e=000  h=001  </a:t>
            </a:r>
            <a:r>
              <a:rPr kumimoji="0" lang="en-US" altLang="ko-KR" sz="2000" b="1" dirty="0" err="1">
                <a:latin typeface="Andale Mono" charset="0"/>
              </a:rPr>
              <a:t>i</a:t>
            </a:r>
            <a:r>
              <a:rPr kumimoji="0" lang="en-US" altLang="ko-KR" sz="2000" b="1" dirty="0">
                <a:latin typeface="Andale Mono" charset="0"/>
              </a:rPr>
              <a:t>=010  k=011  l=100  r=101  s=110  t=111</a:t>
            </a:r>
          </a:p>
        </p:txBody>
      </p:sp>
    </p:spTree>
    <p:extLst>
      <p:ext uri="{BB962C8B-B14F-4D97-AF65-F5344CB8AC3E}">
        <p14:creationId xmlns:p14="http://schemas.microsoft.com/office/powerpoint/2010/main" val="242963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32C4D5B4-52D3-4D89-8133-766A3E6764B5}"/>
              </a:ext>
            </a:extLst>
          </p:cNvPr>
          <p:cNvSpPr/>
          <p:nvPr/>
        </p:nvSpPr>
        <p:spPr>
          <a:xfrm>
            <a:off x="1329558" y="2274838"/>
            <a:ext cx="953288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/>
              <a:t> </a:t>
            </a:r>
            <a:endParaRPr lang="ko-KR" altLang="en-US" sz="2400" dirty="0"/>
          </a:p>
        </p:txBody>
      </p:sp>
      <p:cxnSp>
        <p:nvCxnSpPr>
          <p:cNvPr id="4" name="Straight Connector 11">
            <a:extLst>
              <a:ext uri="{FF2B5EF4-FFF2-40B4-BE49-F238E27FC236}">
                <a16:creationId xmlns:a16="http://schemas.microsoft.com/office/drawing/2014/main" id="{0C5B593D-D99E-4098-879C-A27449BDE769}"/>
              </a:ext>
            </a:extLst>
          </p:cNvPr>
          <p:cNvCxnSpPr>
            <a:cxnSpLocks/>
          </p:cNvCxnSpPr>
          <p:nvPr/>
        </p:nvCxnSpPr>
        <p:spPr>
          <a:xfrm>
            <a:off x="3494972" y="1924858"/>
            <a:ext cx="5175681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F7267F3-9562-437B-8129-01200771E1A5}"/>
              </a:ext>
            </a:extLst>
          </p:cNvPr>
          <p:cNvSpPr txBox="1"/>
          <p:nvPr/>
        </p:nvSpPr>
        <p:spPr>
          <a:xfrm>
            <a:off x="3245558" y="1199434"/>
            <a:ext cx="56079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One Time Pad</a:t>
            </a:r>
            <a:endParaRPr lang="ko-KR" altLang="en-US" sz="3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7" name="Group 290">
            <a:extLst>
              <a:ext uri="{FF2B5EF4-FFF2-40B4-BE49-F238E27FC236}">
                <a16:creationId xmlns:a16="http://schemas.microsoft.com/office/drawing/2014/main" id="{7DB437EF-ED9B-4780-BE36-D18E21FD801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46671239"/>
              </p:ext>
            </p:extLst>
          </p:nvPr>
        </p:nvGraphicFramePr>
        <p:xfrm>
          <a:off x="803086" y="2729260"/>
          <a:ext cx="4476160" cy="2784476"/>
        </p:xfrm>
        <a:graphic>
          <a:graphicData uri="http://schemas.openxmlformats.org/drawingml/2006/table">
            <a:tbl>
              <a:tblPr/>
              <a:tblGrid>
                <a:gridCol w="8975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916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995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9168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9562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34988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굴림" pitchFamily="50" charset="-127"/>
                        </a:rPr>
                        <a:t>C</a:t>
                      </a:r>
                    </a:p>
                  </a:txBody>
                  <a:tcPr marL="90000" marR="90000" marT="46800" marB="4680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2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굴림" pitchFamily="50" charset="-127"/>
                        </a:rPr>
                        <a:t>l</a:t>
                      </a:r>
                    </a:p>
                  </a:txBody>
                  <a:tcPr marL="90000" marR="90000" marT="46800" marB="4680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22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굴림" pitchFamily="50" charset="-127"/>
                        </a:rPr>
                        <a:t>i</a:t>
                      </a:r>
                      <a:endParaRPr kumimoji="1" lang="en-US" altLang="ko-KR" sz="2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굴림" pitchFamily="50" charset="-127"/>
                      </a:endParaRPr>
                    </a:p>
                  </a:txBody>
                  <a:tcPr marL="90000" marR="90000" marT="46800" marB="4680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2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굴림" pitchFamily="50" charset="-127"/>
                        </a:rPr>
                        <a:t>k</a:t>
                      </a:r>
                    </a:p>
                  </a:txBody>
                  <a:tcPr marL="90000" marR="90000" marT="46800" marB="4680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2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굴림" pitchFamily="50" charset="-127"/>
                        </a:rPr>
                        <a:t>e</a:t>
                      </a:r>
                    </a:p>
                  </a:txBody>
                  <a:tcPr marL="90000" marR="90000" marT="46800" marB="4680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832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굴림" pitchFamily="50" charset="-127"/>
                        </a:rPr>
                        <a:t>100</a:t>
                      </a:r>
                    </a:p>
                  </a:txBody>
                  <a:tcPr marL="90000" marR="90000" marT="46800" marB="46800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굴림" pitchFamily="50" charset="-127"/>
                        </a:rPr>
                        <a:t>010</a:t>
                      </a:r>
                    </a:p>
                  </a:txBody>
                  <a:tcPr marL="90000" marR="90000" marT="46800" marB="46800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굴림" pitchFamily="50" charset="-127"/>
                        </a:rPr>
                        <a:t>011</a:t>
                      </a:r>
                    </a:p>
                  </a:txBody>
                  <a:tcPr marL="90000" marR="90000" marT="46800" marB="46800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굴림" pitchFamily="50" charset="-127"/>
                        </a:rPr>
                        <a:t>000</a:t>
                      </a:r>
                    </a:p>
                  </a:txBody>
                  <a:tcPr marL="90000" marR="90000" marT="46800" marB="46800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86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2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굴림" pitchFamily="50" charset="-127"/>
                        </a:rPr>
                        <a:t>K</a:t>
                      </a:r>
                    </a:p>
                  </a:txBody>
                  <a:tcPr marL="90000" marR="90000" marT="46800" marB="46800" anchor="ctr"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굴림" pitchFamily="50" charset="-127"/>
                        </a:rPr>
                        <a:t>110</a:t>
                      </a:r>
                    </a:p>
                  </a:txBody>
                  <a:tcPr marL="90000" marR="90000" marT="46800" marB="46800" anchor="ctr"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굴림" pitchFamily="50" charset="-127"/>
                        </a:rPr>
                        <a:t>011</a:t>
                      </a:r>
                    </a:p>
                  </a:txBody>
                  <a:tcPr marL="90000" marR="90000" marT="46800" marB="46800" anchor="ctr"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굴림" pitchFamily="50" charset="-127"/>
                        </a:rPr>
                        <a:t>101</a:t>
                      </a:r>
                    </a:p>
                  </a:txBody>
                  <a:tcPr marL="90000" marR="90000" marT="46800" marB="46800" anchor="ctr"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굴림" pitchFamily="50" charset="-127"/>
                        </a:rPr>
                        <a:t>111</a:t>
                      </a:r>
                    </a:p>
                  </a:txBody>
                  <a:tcPr marL="90000" marR="90000" marT="46800" marB="46800" anchor="ctr"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2450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굴림" pitchFamily="50" charset="-127"/>
                        </a:rPr>
                        <a:t>P</a:t>
                      </a:r>
                    </a:p>
                  </a:txBody>
                  <a:tcPr marL="90000" marR="90000" marT="46800" marB="46800" anchor="ctr"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굴림" pitchFamily="50" charset="-127"/>
                        </a:rPr>
                        <a:t>010</a:t>
                      </a:r>
                    </a:p>
                  </a:txBody>
                  <a:tcPr marL="90000" marR="90000" marT="46800" marB="46800" anchor="ctr"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굴림" pitchFamily="50" charset="-127"/>
                        </a:rPr>
                        <a:t>001</a:t>
                      </a:r>
                    </a:p>
                  </a:txBody>
                  <a:tcPr marL="90000" marR="90000" marT="46800" marB="46800" anchor="ctr"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굴림" pitchFamily="50" charset="-127"/>
                        </a:rPr>
                        <a:t>110</a:t>
                      </a:r>
                    </a:p>
                  </a:txBody>
                  <a:tcPr marL="90000" marR="90000" marT="46800" marB="46800" anchor="ctr"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굴림" pitchFamily="50" charset="-127"/>
                        </a:rPr>
                        <a:t>111</a:t>
                      </a:r>
                    </a:p>
                  </a:txBody>
                  <a:tcPr marL="90000" marR="90000" marT="46800" marB="46800" anchor="ctr"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006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22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굴림" pitchFamily="50" charset="-127"/>
                        </a:rPr>
                        <a:t>i</a:t>
                      </a:r>
                      <a:endParaRPr kumimoji="1" lang="en-US" altLang="ko-KR" sz="2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굴림" pitchFamily="50" charset="-127"/>
                      </a:endParaRPr>
                    </a:p>
                  </a:txBody>
                  <a:tcPr marL="90000" marR="90000" marT="46800" marB="46800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2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굴림" pitchFamily="50" charset="-127"/>
                        </a:rPr>
                        <a:t>h</a:t>
                      </a:r>
                    </a:p>
                  </a:txBody>
                  <a:tcPr marL="90000" marR="90000" marT="46800" marB="46800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2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굴림" pitchFamily="50" charset="-127"/>
                        </a:rPr>
                        <a:t>s</a:t>
                      </a:r>
                    </a:p>
                  </a:txBody>
                  <a:tcPr marL="90000" marR="90000" marT="46800" marB="46800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2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굴림" pitchFamily="50" charset="-127"/>
                        </a:rPr>
                        <a:t>t</a:t>
                      </a:r>
                    </a:p>
                  </a:txBody>
                  <a:tcPr marL="90000" marR="90000" marT="46800" marB="46800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8" name="Group 290">
            <a:extLst>
              <a:ext uri="{FF2B5EF4-FFF2-40B4-BE49-F238E27FC236}">
                <a16:creationId xmlns:a16="http://schemas.microsoft.com/office/drawing/2014/main" id="{3ED8FDC5-B34A-4909-B156-AB1C2DAEEA6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69105210"/>
              </p:ext>
            </p:extLst>
          </p:nvPr>
        </p:nvGraphicFramePr>
        <p:xfrm>
          <a:off x="6303340" y="2736503"/>
          <a:ext cx="4476160" cy="2784476"/>
        </p:xfrm>
        <a:graphic>
          <a:graphicData uri="http://schemas.openxmlformats.org/drawingml/2006/table">
            <a:tbl>
              <a:tblPr/>
              <a:tblGrid>
                <a:gridCol w="8975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916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995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9168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9562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34988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굴림" pitchFamily="50" charset="-127"/>
                        </a:rPr>
                        <a:t>C</a:t>
                      </a:r>
                    </a:p>
                  </a:txBody>
                  <a:tcPr marL="90000" marR="90000" marT="46800" marB="4680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2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굴림" pitchFamily="50" charset="-127"/>
                        </a:rPr>
                        <a:t>k</a:t>
                      </a:r>
                    </a:p>
                  </a:txBody>
                  <a:tcPr marL="90000" marR="90000" marT="46800" marB="4680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22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굴림" pitchFamily="50" charset="-127"/>
                        </a:rPr>
                        <a:t>i</a:t>
                      </a:r>
                      <a:endParaRPr kumimoji="1" lang="en-US" altLang="ko-KR" sz="2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굴림" pitchFamily="50" charset="-127"/>
                      </a:endParaRPr>
                    </a:p>
                  </a:txBody>
                  <a:tcPr marL="90000" marR="90000" marT="46800" marB="4680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2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굴림" pitchFamily="50" charset="-127"/>
                        </a:rPr>
                        <a:t>t</a:t>
                      </a:r>
                    </a:p>
                  </a:txBody>
                  <a:tcPr marL="90000" marR="90000" marT="46800" marB="4680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2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굴림" pitchFamily="50" charset="-127"/>
                        </a:rPr>
                        <a:t>e</a:t>
                      </a:r>
                    </a:p>
                  </a:txBody>
                  <a:tcPr marL="90000" marR="90000" marT="46800" marB="4680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832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굴림" pitchFamily="50" charset="-127"/>
                        </a:rPr>
                        <a:t>011</a:t>
                      </a:r>
                    </a:p>
                  </a:txBody>
                  <a:tcPr marL="90000" marR="90000" marT="46800" marB="46800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굴림" pitchFamily="50" charset="-127"/>
                        </a:rPr>
                        <a:t>010</a:t>
                      </a:r>
                    </a:p>
                  </a:txBody>
                  <a:tcPr marL="90000" marR="90000" marT="46800" marB="46800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굴림" pitchFamily="50" charset="-127"/>
                        </a:rPr>
                        <a:t>111</a:t>
                      </a:r>
                    </a:p>
                  </a:txBody>
                  <a:tcPr marL="90000" marR="90000" marT="46800" marB="46800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굴림" pitchFamily="50" charset="-127"/>
                        </a:rPr>
                        <a:t>000</a:t>
                      </a:r>
                    </a:p>
                  </a:txBody>
                  <a:tcPr marL="90000" marR="90000" marT="46800" marB="46800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86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2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굴림" pitchFamily="50" charset="-127"/>
                        </a:rPr>
                        <a:t>K</a:t>
                      </a:r>
                    </a:p>
                  </a:txBody>
                  <a:tcPr marL="90000" marR="90000" marT="46800" marB="46800" anchor="ctr"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굴림" pitchFamily="50" charset="-127"/>
                        </a:rPr>
                        <a:t>110</a:t>
                      </a:r>
                    </a:p>
                  </a:txBody>
                  <a:tcPr marL="90000" marR="90000" marT="46800" marB="46800" anchor="ctr"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굴림" pitchFamily="50" charset="-127"/>
                        </a:rPr>
                        <a:t>011</a:t>
                      </a:r>
                    </a:p>
                  </a:txBody>
                  <a:tcPr marL="90000" marR="90000" marT="46800" marB="46800" anchor="ctr"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굴림" pitchFamily="50" charset="-127"/>
                        </a:rPr>
                        <a:t>101</a:t>
                      </a:r>
                    </a:p>
                  </a:txBody>
                  <a:tcPr marL="90000" marR="90000" marT="46800" marB="46800" anchor="ctr"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굴림" pitchFamily="50" charset="-127"/>
                        </a:rPr>
                        <a:t>111</a:t>
                      </a:r>
                    </a:p>
                  </a:txBody>
                  <a:tcPr marL="90000" marR="90000" marT="46800" marB="46800" anchor="ctr"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2450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굴림" pitchFamily="50" charset="-127"/>
                        </a:rPr>
                        <a:t>P</a:t>
                      </a:r>
                    </a:p>
                  </a:txBody>
                  <a:tcPr marL="90000" marR="90000" marT="46800" marB="46800" anchor="ctr"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굴림" pitchFamily="50" charset="-127"/>
                        </a:rPr>
                        <a:t>101</a:t>
                      </a:r>
                    </a:p>
                  </a:txBody>
                  <a:tcPr marL="90000" marR="90000" marT="46800" marB="46800" anchor="ctr"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굴림" pitchFamily="50" charset="-127"/>
                        </a:rPr>
                        <a:t>001</a:t>
                      </a:r>
                    </a:p>
                  </a:txBody>
                  <a:tcPr marL="90000" marR="90000" marT="46800" marB="46800" anchor="ctr"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굴림" pitchFamily="50" charset="-127"/>
                        </a:rPr>
                        <a:t>010</a:t>
                      </a:r>
                    </a:p>
                  </a:txBody>
                  <a:tcPr marL="90000" marR="90000" marT="46800" marB="46800" anchor="ctr"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굴림" pitchFamily="50" charset="-127"/>
                        </a:rPr>
                        <a:t>111</a:t>
                      </a:r>
                    </a:p>
                  </a:txBody>
                  <a:tcPr marL="90000" marR="90000" marT="46800" marB="46800" anchor="ctr"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006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2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굴림" pitchFamily="50" charset="-127"/>
                        </a:rPr>
                        <a:t>r</a:t>
                      </a:r>
                    </a:p>
                  </a:txBody>
                  <a:tcPr marL="90000" marR="90000" marT="46800" marB="46800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2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굴림" pitchFamily="50" charset="-127"/>
                        </a:rPr>
                        <a:t>h</a:t>
                      </a:r>
                    </a:p>
                  </a:txBody>
                  <a:tcPr marL="90000" marR="90000" marT="46800" marB="46800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22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굴림" pitchFamily="50" charset="-127"/>
                        </a:rPr>
                        <a:t>i</a:t>
                      </a:r>
                      <a:endParaRPr kumimoji="1" lang="en-US" altLang="ko-KR" sz="2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굴림" pitchFamily="50" charset="-127"/>
                      </a:endParaRPr>
                    </a:p>
                  </a:txBody>
                  <a:tcPr marL="90000" marR="90000" marT="46800" marB="46800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2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굴림" pitchFamily="50" charset="-127"/>
                        </a:rPr>
                        <a:t>t</a:t>
                      </a:r>
                    </a:p>
                  </a:txBody>
                  <a:tcPr marL="90000" marR="90000" marT="46800" marB="46800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" name="타원 1">
            <a:extLst>
              <a:ext uri="{FF2B5EF4-FFF2-40B4-BE49-F238E27FC236}">
                <a16:creationId xmlns:a16="http://schemas.microsoft.com/office/drawing/2014/main" id="{A9EF1DC3-97FD-4FE6-8558-6952DC566224}"/>
              </a:ext>
            </a:extLst>
          </p:cNvPr>
          <p:cNvSpPr/>
          <p:nvPr/>
        </p:nvSpPr>
        <p:spPr>
          <a:xfrm>
            <a:off x="2745602" y="5031452"/>
            <a:ext cx="554182" cy="55418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BAE57CA6-9F57-4BC9-97DB-5674C1335038}"/>
              </a:ext>
            </a:extLst>
          </p:cNvPr>
          <p:cNvSpPr/>
          <p:nvPr/>
        </p:nvSpPr>
        <p:spPr>
          <a:xfrm>
            <a:off x="4524471" y="5031452"/>
            <a:ext cx="554182" cy="554182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0411975B-A3E0-4B01-BE47-854D13CD1050}"/>
              </a:ext>
            </a:extLst>
          </p:cNvPr>
          <p:cNvSpPr/>
          <p:nvPr/>
        </p:nvSpPr>
        <p:spPr>
          <a:xfrm>
            <a:off x="8264329" y="5031452"/>
            <a:ext cx="554182" cy="55418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EB96EDE7-CB16-47C6-968D-5608AA189483}"/>
              </a:ext>
            </a:extLst>
          </p:cNvPr>
          <p:cNvSpPr/>
          <p:nvPr/>
        </p:nvSpPr>
        <p:spPr>
          <a:xfrm>
            <a:off x="10043198" y="5031452"/>
            <a:ext cx="554182" cy="554182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3709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0" grpId="0" animBg="1"/>
      <p:bldP spid="11" grpId="0" animBg="1"/>
      <p:bldP spid="12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Rectangle 3">
            <a:extLst>
              <a:ext uri="{FF2B5EF4-FFF2-40B4-BE49-F238E27FC236}">
                <a16:creationId xmlns:a16="http://schemas.microsoft.com/office/drawing/2014/main" id="{D33A7622-E7D8-4F0A-9324-9D8D02FAAF5A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1685433" y="2221341"/>
            <a:ext cx="8821134" cy="4378325"/>
          </a:xfrm>
        </p:spPr>
        <p:txBody>
          <a:bodyPr>
            <a:normAutofit lnSpcReduction="10000"/>
          </a:bodyPr>
          <a:lstStyle/>
          <a:p>
            <a:pPr marL="914400" lvl="1" indent="-457200" eaLnBrk="1" hangingPunct="1">
              <a:buAutoNum type="arabicParenR"/>
            </a:pPr>
            <a:r>
              <a:rPr lang="ko-KR" altLang="en-US" sz="2500" b="1" dirty="0"/>
              <a:t>암호문은 </a:t>
            </a:r>
            <a:r>
              <a:rPr lang="ko-KR" altLang="en-US" sz="2500" b="1" dirty="0" err="1"/>
              <a:t>평문에</a:t>
            </a:r>
            <a:r>
              <a:rPr lang="ko-KR" altLang="en-US" sz="2500" b="1" dirty="0"/>
              <a:t> 대한 어떤 정보도 제공하지 않는다</a:t>
            </a:r>
            <a:r>
              <a:rPr lang="en-US" altLang="ko-KR" sz="2500" b="1" dirty="0"/>
              <a:t>.</a:t>
            </a:r>
          </a:p>
          <a:p>
            <a:pPr marL="914400" lvl="1" indent="-457200" eaLnBrk="1" hangingPunct="1">
              <a:buAutoNum type="arabicParenR"/>
            </a:pPr>
            <a:endParaRPr lang="en-US" altLang="ko-KR" sz="2500" b="1" dirty="0"/>
          </a:p>
          <a:p>
            <a:pPr marL="457200" lvl="1" indent="0" eaLnBrk="1" hangingPunct="1">
              <a:buNone/>
            </a:pPr>
            <a:r>
              <a:rPr lang="en-US" altLang="ko-KR" sz="2500" b="1" dirty="0"/>
              <a:t>2) </a:t>
            </a:r>
            <a:r>
              <a:rPr lang="ko-KR" altLang="en-US" sz="2500" b="1" dirty="0"/>
              <a:t>모든 </a:t>
            </a:r>
            <a:r>
              <a:rPr lang="ko-KR" altLang="en-US" sz="2500" b="1" dirty="0" err="1"/>
              <a:t>평문이</a:t>
            </a:r>
            <a:r>
              <a:rPr lang="ko-KR" altLang="en-US" sz="2500" b="1" dirty="0"/>
              <a:t> 만들어질 가능성은 동일하다</a:t>
            </a:r>
            <a:r>
              <a:rPr lang="en-US" altLang="ko-KR" sz="2500" b="1" dirty="0"/>
              <a:t>.</a:t>
            </a:r>
          </a:p>
          <a:p>
            <a:pPr marL="457200" lvl="1" indent="0" eaLnBrk="1" hangingPunct="1">
              <a:buNone/>
            </a:pPr>
            <a:r>
              <a:rPr lang="en-US" altLang="ko-KR" sz="2500" b="1" dirty="0"/>
              <a:t> </a:t>
            </a:r>
          </a:p>
          <a:p>
            <a:pPr marL="457200" lvl="1" indent="0" eaLnBrk="1" hangingPunct="1">
              <a:buNone/>
            </a:pPr>
            <a:r>
              <a:rPr lang="en-US" altLang="ko-KR" sz="2500" b="1" dirty="0"/>
              <a:t>3) </a:t>
            </a:r>
            <a:r>
              <a:rPr lang="ko-KR" altLang="en-US" sz="2500" b="1" dirty="0"/>
              <a:t>키는 임의의 값이며 단지 한번만 사용된다</a:t>
            </a:r>
            <a:r>
              <a:rPr lang="en-US" altLang="ko-KR" sz="2500" b="1" dirty="0"/>
              <a:t>. </a:t>
            </a:r>
          </a:p>
          <a:p>
            <a:pPr marL="457200" lvl="1" indent="0" eaLnBrk="1" hangingPunct="1">
              <a:buNone/>
            </a:pPr>
            <a:endParaRPr lang="en-US" altLang="ko-KR" sz="2500" b="1" dirty="0"/>
          </a:p>
          <a:p>
            <a:pPr marL="457200" lvl="1" indent="0" eaLnBrk="1" hangingPunct="1">
              <a:buNone/>
            </a:pPr>
            <a:r>
              <a:rPr lang="en-US" altLang="ko-KR" sz="2500" b="1" dirty="0"/>
              <a:t>4) </a:t>
            </a:r>
            <a:r>
              <a:rPr lang="ko-KR" altLang="en-US" sz="2500" b="1" dirty="0"/>
              <a:t>키는 오직 송신자와 수신자만 알고 있다</a:t>
            </a:r>
            <a:r>
              <a:rPr lang="en-US" altLang="ko-KR" sz="2500" b="1" dirty="0"/>
              <a:t>. </a:t>
            </a:r>
          </a:p>
          <a:p>
            <a:pPr marL="457200" lvl="1" indent="0" eaLnBrk="1" hangingPunct="1">
              <a:buNone/>
            </a:pPr>
            <a:endParaRPr lang="en-US" altLang="ko-KR" sz="2500" b="1" dirty="0"/>
          </a:p>
          <a:p>
            <a:pPr marL="457200" lvl="1" indent="0" eaLnBrk="1" hangingPunct="1">
              <a:buNone/>
            </a:pPr>
            <a:r>
              <a:rPr lang="en-US" altLang="ko-KR" sz="2500" b="1" dirty="0"/>
              <a:t>5) </a:t>
            </a:r>
            <a:r>
              <a:rPr lang="ko-KR" altLang="en-US" sz="2500" b="1" dirty="0"/>
              <a:t>키는 메시지와 동일한 크기이다</a:t>
            </a:r>
            <a:r>
              <a:rPr lang="en-US" altLang="ko-KR" sz="2500" b="1" dirty="0"/>
              <a:t>. </a:t>
            </a:r>
          </a:p>
          <a:p>
            <a:pPr marL="457200" lvl="1" indent="0" eaLnBrk="1" hangingPunct="1">
              <a:buNone/>
            </a:pPr>
            <a:endParaRPr lang="en-US" altLang="ko-KR" sz="2500" b="1" dirty="0"/>
          </a:p>
          <a:p>
            <a:pPr marL="457200" lvl="1" indent="0" eaLnBrk="1" hangingPunct="1">
              <a:buNone/>
            </a:pPr>
            <a:r>
              <a:rPr lang="en-US" altLang="ko-KR" sz="2500" b="1" dirty="0"/>
              <a:t>6) </a:t>
            </a:r>
            <a:r>
              <a:rPr lang="ko-KR" altLang="en-US" sz="2500" b="1" dirty="0"/>
              <a:t>메시지의 무결성을 제공하지 않는다</a:t>
            </a:r>
            <a:r>
              <a:rPr lang="en-US" altLang="ko-KR" sz="2500" b="1" dirty="0"/>
              <a:t>.</a:t>
            </a:r>
          </a:p>
        </p:txBody>
      </p:sp>
      <p:cxnSp>
        <p:nvCxnSpPr>
          <p:cNvPr id="6" name="Straight Connector 11">
            <a:extLst>
              <a:ext uri="{FF2B5EF4-FFF2-40B4-BE49-F238E27FC236}">
                <a16:creationId xmlns:a16="http://schemas.microsoft.com/office/drawing/2014/main" id="{789B538F-B99B-45D9-8A29-17E0AD075CAF}"/>
              </a:ext>
            </a:extLst>
          </p:cNvPr>
          <p:cNvCxnSpPr>
            <a:cxnSpLocks/>
          </p:cNvCxnSpPr>
          <p:nvPr/>
        </p:nvCxnSpPr>
        <p:spPr>
          <a:xfrm>
            <a:off x="3494972" y="1924858"/>
            <a:ext cx="5175681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C3D0F7D-A86D-43A5-9019-D35E42F541CB}"/>
              </a:ext>
            </a:extLst>
          </p:cNvPr>
          <p:cNvSpPr txBox="1"/>
          <p:nvPr/>
        </p:nvSpPr>
        <p:spPr>
          <a:xfrm>
            <a:off x="3245558" y="1199434"/>
            <a:ext cx="56079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One Time Pad</a:t>
            </a:r>
            <a:endParaRPr lang="ko-KR" altLang="en-US" sz="3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ïšḻïďê-Rectangle 3">
            <a:extLst>
              <a:ext uri="{FF2B5EF4-FFF2-40B4-BE49-F238E27FC236}">
                <a16:creationId xmlns:a16="http://schemas.microsoft.com/office/drawing/2014/main" id="{26EE1414-BBF7-4B7D-9776-A78A7A516E2B}"/>
              </a:ext>
            </a:extLst>
          </p:cNvPr>
          <p:cNvSpPr/>
          <p:nvPr/>
        </p:nvSpPr>
        <p:spPr>
          <a:xfrm>
            <a:off x="3935761" y="1242893"/>
            <a:ext cx="7537103" cy="2256188"/>
          </a:xfrm>
          <a:prstGeom prst="rect">
            <a:avLst/>
          </a:prstGeom>
          <a:noFill/>
          <a:ln w="19050">
            <a:solidFill>
              <a:srgbClr val="44546A"/>
            </a:solidFill>
          </a:ln>
        </p:spPr>
        <p:style>
          <a:lnRef idx="2">
            <a:scrgbClr r="0" g="0" b="0"/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sz="2400">
              <a:cs typeface="+mn-ea"/>
              <a:sym typeface="+mn-lt"/>
            </a:endParaRPr>
          </a:p>
        </p:txBody>
      </p:sp>
      <p:sp>
        <p:nvSpPr>
          <p:cNvPr id="6" name="ïšḻïďê-Rectangle 5">
            <a:extLst>
              <a:ext uri="{FF2B5EF4-FFF2-40B4-BE49-F238E27FC236}">
                <a16:creationId xmlns:a16="http://schemas.microsoft.com/office/drawing/2014/main" id="{B4849EE3-B508-41F6-BF54-C21F14D0B2ED}"/>
              </a:ext>
            </a:extLst>
          </p:cNvPr>
          <p:cNvSpPr/>
          <p:nvPr/>
        </p:nvSpPr>
        <p:spPr>
          <a:xfrm>
            <a:off x="719139" y="3787207"/>
            <a:ext cx="7537103" cy="2256188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rgbClr r="0" g="0" b="0"/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sz="2400">
              <a:cs typeface="+mn-ea"/>
              <a:sym typeface="+mn-lt"/>
            </a:endParaRP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19628D22-78C1-4669-B81C-15C0088EA331}"/>
              </a:ext>
            </a:extLst>
          </p:cNvPr>
          <p:cNvGrpSpPr/>
          <p:nvPr/>
        </p:nvGrpSpPr>
        <p:grpSpPr>
          <a:xfrm>
            <a:off x="719139" y="1435493"/>
            <a:ext cx="4152727" cy="1870987"/>
            <a:chOff x="539354" y="1076620"/>
            <a:chExt cx="3114545" cy="1403240"/>
          </a:xfrm>
        </p:grpSpPr>
        <p:sp>
          <p:nvSpPr>
            <p:cNvPr id="3" name="ïšḻïďê-Rectangle 2">
              <a:extLst>
                <a:ext uri="{FF2B5EF4-FFF2-40B4-BE49-F238E27FC236}">
                  <a16:creationId xmlns:a16="http://schemas.microsoft.com/office/drawing/2014/main" id="{7E536885-EB0B-4DA8-8F1C-F6A641E07C94}"/>
                </a:ext>
              </a:extLst>
            </p:cNvPr>
            <p:cNvSpPr/>
            <p:nvPr/>
          </p:nvSpPr>
          <p:spPr>
            <a:xfrm>
              <a:off x="539354" y="1257581"/>
              <a:ext cx="2412467" cy="1041318"/>
            </a:xfrm>
            <a:prstGeom prst="rect">
              <a:avLst/>
            </a:prstGeom>
            <a:solidFill>
              <a:srgbClr val="2A3A54"/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400" dirty="0">
                <a:cs typeface="+mn-ea"/>
                <a:sym typeface="+mn-lt"/>
              </a:endParaRPr>
            </a:p>
          </p:txBody>
        </p:sp>
        <p:sp>
          <p:nvSpPr>
            <p:cNvPr id="7" name="ïšḻïďê-Oval 6">
              <a:extLst>
                <a:ext uri="{FF2B5EF4-FFF2-40B4-BE49-F238E27FC236}">
                  <a16:creationId xmlns:a16="http://schemas.microsoft.com/office/drawing/2014/main" id="{B5EB3B5E-1422-4C0C-AC3D-F0D8F83434FF}"/>
                </a:ext>
              </a:extLst>
            </p:cNvPr>
            <p:cNvSpPr/>
            <p:nvPr/>
          </p:nvSpPr>
          <p:spPr>
            <a:xfrm>
              <a:off x="2249744" y="1076620"/>
              <a:ext cx="1404155" cy="1403240"/>
            </a:xfrm>
            <a:prstGeom prst="ellipse">
              <a:avLst/>
            </a:prstGeom>
            <a:blipFill dpi="0"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400" dirty="0">
                <a:cs typeface="+mn-ea"/>
                <a:sym typeface="+mn-lt"/>
              </a:endParaRPr>
            </a:p>
          </p:txBody>
        </p:sp>
        <p:sp>
          <p:nvSpPr>
            <p:cNvPr id="19" name="ïšḻïďê-文本框 10">
              <a:extLst>
                <a:ext uri="{FF2B5EF4-FFF2-40B4-BE49-F238E27FC236}">
                  <a16:creationId xmlns:a16="http://schemas.microsoft.com/office/drawing/2014/main" id="{725A3C14-6823-4F9A-AAAA-C97507D33946}"/>
                </a:ext>
              </a:extLst>
            </p:cNvPr>
            <p:cNvSpPr txBox="1"/>
            <p:nvPr/>
          </p:nvSpPr>
          <p:spPr bwMode="auto">
            <a:xfrm>
              <a:off x="623267" y="1778240"/>
              <a:ext cx="1733948" cy="228535"/>
            </a:xfrm>
            <a:prstGeom prst="rect">
              <a:avLst/>
            </a:prstGeom>
            <a:noFill/>
          </p:spPr>
          <p:txBody>
            <a:bodyPr wrap="none" lIns="192000" tIns="0" rIns="192000" bIns="0" anchor="b" anchorCtr="0">
              <a:noAutofit/>
            </a:bodyPr>
            <a:lstStyle/>
            <a:p>
              <a:pPr algn="ctr">
                <a:defRPr/>
              </a:pPr>
              <a:r>
                <a:rPr lang="en-US" altLang="zh-CN" sz="3333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ea"/>
                  <a:sym typeface="+mn-lt"/>
                </a:rPr>
                <a:t>Secure</a:t>
              </a:r>
              <a:endParaRPr lang="zh-CN" altLang="en-US" sz="3333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ea"/>
                <a:sym typeface="+mn-lt"/>
              </a:endParaRPr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36E71C80-CF38-4D02-9605-65016E05E396}"/>
              </a:ext>
            </a:extLst>
          </p:cNvPr>
          <p:cNvGrpSpPr/>
          <p:nvPr/>
        </p:nvGrpSpPr>
        <p:grpSpPr>
          <a:xfrm>
            <a:off x="7198431" y="3977024"/>
            <a:ext cx="4274431" cy="1870987"/>
            <a:chOff x="5398825" y="2982769"/>
            <a:chExt cx="3205823" cy="1403240"/>
          </a:xfrm>
        </p:grpSpPr>
        <p:sp>
          <p:nvSpPr>
            <p:cNvPr id="5" name="ïšḻïďê-Rectangle 4">
              <a:extLst>
                <a:ext uri="{FF2B5EF4-FFF2-40B4-BE49-F238E27FC236}">
                  <a16:creationId xmlns:a16="http://schemas.microsoft.com/office/drawing/2014/main" id="{2B783D68-D147-4CCF-8B20-F63FC46417A3}"/>
                </a:ext>
              </a:extLst>
            </p:cNvPr>
            <p:cNvSpPr/>
            <p:nvPr/>
          </p:nvSpPr>
          <p:spPr>
            <a:xfrm>
              <a:off x="6192181" y="3165816"/>
              <a:ext cx="2412467" cy="10413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400">
                <a:cs typeface="+mn-ea"/>
                <a:sym typeface="+mn-lt"/>
              </a:endParaRPr>
            </a:p>
          </p:txBody>
        </p:sp>
        <p:sp>
          <p:nvSpPr>
            <p:cNvPr id="8" name="ïšḻïďê-Oval 7">
              <a:extLst>
                <a:ext uri="{FF2B5EF4-FFF2-40B4-BE49-F238E27FC236}">
                  <a16:creationId xmlns:a16="http://schemas.microsoft.com/office/drawing/2014/main" id="{BA76D529-C7FF-4F3D-8C12-750262167502}"/>
                </a:ext>
              </a:extLst>
            </p:cNvPr>
            <p:cNvSpPr/>
            <p:nvPr/>
          </p:nvSpPr>
          <p:spPr>
            <a:xfrm>
              <a:off x="5398825" y="2982769"/>
              <a:ext cx="1404155" cy="1403240"/>
            </a:xfrm>
            <a:prstGeom prst="ellipse">
              <a:avLst/>
            </a:prstGeom>
            <a:blipFill dpi="0"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400" dirty="0">
                <a:cs typeface="+mn-ea"/>
                <a:sym typeface="+mn-lt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960F6E4-6888-4CB3-B9F9-E6CC859B6F56}"/>
              </a:ext>
            </a:extLst>
          </p:cNvPr>
          <p:cNvSpPr txBox="1"/>
          <p:nvPr/>
        </p:nvSpPr>
        <p:spPr>
          <a:xfrm>
            <a:off x="4948973" y="1811922"/>
            <a:ext cx="6161272" cy="1118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ko-KR" altLang="en-US" sz="3333" b="1" dirty="0">
                <a:latin typeface="맑은 고딕" panose="020B0503020000020004" pitchFamily="50" charset="-127"/>
                <a:cs typeface="+mn-ea"/>
                <a:sym typeface="+mn-lt"/>
              </a:rPr>
              <a:t>암호를 해석하기 위해서 알려진 공격 방법은 모든 키를 시도 </a:t>
            </a:r>
            <a:endParaRPr lang="ko-KR" altLang="en-US" sz="3333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773C98D-F228-42E7-8A77-3899E421CAF3}"/>
              </a:ext>
            </a:extLst>
          </p:cNvPr>
          <p:cNvSpPr txBox="1"/>
          <p:nvPr/>
        </p:nvSpPr>
        <p:spPr>
          <a:xfrm>
            <a:off x="719138" y="4609902"/>
            <a:ext cx="6378743" cy="6052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ko-KR" altLang="en-US" sz="3333" b="1" dirty="0">
                <a:latin typeface="맑은 고딕" panose="020B0503020000020004" pitchFamily="50" charset="-127"/>
                <a:cs typeface="+mn-ea"/>
                <a:sym typeface="+mn-lt"/>
              </a:rPr>
              <a:t>암호를 </a:t>
            </a:r>
            <a:r>
              <a:rPr lang="ko-KR" altLang="en-US" sz="3333" b="1">
                <a:latin typeface="맑은 고딕" panose="020B0503020000020004" pitchFamily="50" charset="-127"/>
                <a:cs typeface="+mn-ea"/>
                <a:sym typeface="+mn-lt"/>
              </a:rPr>
              <a:t>해석하는데 지름길 존재</a:t>
            </a:r>
            <a:endParaRPr lang="en-US" altLang="ko-KR" sz="3333" b="1" dirty="0">
              <a:latin typeface="맑은 고딕" panose="020B0503020000020004" pitchFamily="50" charset="-127"/>
              <a:ea typeface="맑은 고딕" panose="020B0503020000020004" pitchFamily="50" charset="-127"/>
              <a:cs typeface="+mn-ea"/>
              <a:sym typeface="+mn-lt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09EC274-B820-4A9C-9A00-16385CE16F7A}"/>
              </a:ext>
            </a:extLst>
          </p:cNvPr>
          <p:cNvSpPr txBox="1"/>
          <p:nvPr/>
        </p:nvSpPr>
        <p:spPr>
          <a:xfrm>
            <a:off x="9314050" y="4609902"/>
            <a:ext cx="2688299" cy="6052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333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Insecure</a:t>
            </a:r>
            <a:endParaRPr lang="ko-KR" altLang="en-US" sz="3333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7536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E326CDCA-7889-40AB-811A-19D0DD6E654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" t="7807" r="-14" b="42304"/>
          <a:stretch/>
        </p:blipFill>
        <p:spPr>
          <a:xfrm>
            <a:off x="-1743" y="-41520"/>
            <a:ext cx="12192000" cy="40465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任意多边形: 形状 12">
            <a:extLst>
              <a:ext uri="{FF2B5EF4-FFF2-40B4-BE49-F238E27FC236}">
                <a16:creationId xmlns:a16="http://schemas.microsoft.com/office/drawing/2014/main" id="{DC422CE3-C057-4955-BC7E-22A351A9F6BE}"/>
              </a:ext>
            </a:extLst>
          </p:cNvPr>
          <p:cNvSpPr/>
          <p:nvPr/>
        </p:nvSpPr>
        <p:spPr>
          <a:xfrm>
            <a:off x="0" y="-13325"/>
            <a:ext cx="12192000" cy="4018388"/>
          </a:xfrm>
          <a:custGeom>
            <a:avLst/>
            <a:gdLst>
              <a:gd name="connsiteX0" fmla="*/ 0 w 12192000"/>
              <a:gd name="connsiteY0" fmla="*/ 0 h 3429000"/>
              <a:gd name="connsiteX1" fmla="*/ 12192000 w 12192000"/>
              <a:gd name="connsiteY1" fmla="*/ 0 h 3429000"/>
              <a:gd name="connsiteX2" fmla="*/ 12192000 w 12192000"/>
              <a:gd name="connsiteY2" fmla="*/ 3429000 h 3429000"/>
              <a:gd name="connsiteX3" fmla="*/ 8705850 w 12192000"/>
              <a:gd name="connsiteY3" fmla="*/ 3429000 h 3429000"/>
              <a:gd name="connsiteX4" fmla="*/ 8640080 w 12192000"/>
              <a:gd name="connsiteY4" fmla="*/ 3429000 h 3429000"/>
              <a:gd name="connsiteX5" fmla="*/ 3551920 w 12192000"/>
              <a:gd name="connsiteY5" fmla="*/ 3429000 h 3429000"/>
              <a:gd name="connsiteX6" fmla="*/ 3486150 w 12192000"/>
              <a:gd name="connsiteY6" fmla="*/ 3429000 h 3429000"/>
              <a:gd name="connsiteX7" fmla="*/ 0 w 12192000"/>
              <a:gd name="connsiteY7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3429000">
                <a:moveTo>
                  <a:pt x="0" y="0"/>
                </a:moveTo>
                <a:lnTo>
                  <a:pt x="12192000" y="0"/>
                </a:lnTo>
                <a:lnTo>
                  <a:pt x="12192000" y="3429000"/>
                </a:lnTo>
                <a:lnTo>
                  <a:pt x="8705850" y="3429000"/>
                </a:lnTo>
                <a:lnTo>
                  <a:pt x="8640080" y="3429000"/>
                </a:lnTo>
                <a:lnTo>
                  <a:pt x="3551920" y="3429000"/>
                </a:lnTo>
                <a:lnTo>
                  <a:pt x="3486150" y="3429000"/>
                </a:lnTo>
                <a:lnTo>
                  <a:pt x="0" y="3429000"/>
                </a:lnTo>
                <a:close/>
              </a:path>
            </a:pathLst>
          </a:custGeom>
          <a:solidFill>
            <a:schemeClr val="tx1">
              <a:lumMod val="95000"/>
              <a:lumOff val="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任意多边形: 形状 9">
            <a:extLst>
              <a:ext uri="{FF2B5EF4-FFF2-40B4-BE49-F238E27FC236}">
                <a16:creationId xmlns:a16="http://schemas.microsoft.com/office/drawing/2014/main" id="{FA076802-9DD5-4D33-BC27-0A7D68935343}"/>
              </a:ext>
            </a:extLst>
          </p:cNvPr>
          <p:cNvSpPr/>
          <p:nvPr/>
        </p:nvSpPr>
        <p:spPr>
          <a:xfrm>
            <a:off x="3486151" y="1683607"/>
            <a:ext cx="5219700" cy="2000251"/>
          </a:xfrm>
          <a:custGeom>
            <a:avLst/>
            <a:gdLst>
              <a:gd name="connsiteX0" fmla="*/ 0 w 5219700"/>
              <a:gd name="connsiteY0" fmla="*/ 0 h 2000250"/>
              <a:gd name="connsiteX1" fmla="*/ 5219700 w 5219700"/>
              <a:gd name="connsiteY1" fmla="*/ 0 h 2000250"/>
              <a:gd name="connsiteX2" fmla="*/ 5219700 w 5219700"/>
              <a:gd name="connsiteY2" fmla="*/ 2000250 h 2000250"/>
              <a:gd name="connsiteX3" fmla="*/ 5153930 w 5219700"/>
              <a:gd name="connsiteY3" fmla="*/ 2000250 h 2000250"/>
              <a:gd name="connsiteX4" fmla="*/ 5153930 w 5219700"/>
              <a:gd name="connsiteY4" fmla="*/ 65770 h 2000250"/>
              <a:gd name="connsiteX5" fmla="*/ 65770 w 5219700"/>
              <a:gd name="connsiteY5" fmla="*/ 65770 h 2000250"/>
              <a:gd name="connsiteX6" fmla="*/ 65770 w 5219700"/>
              <a:gd name="connsiteY6" fmla="*/ 2000250 h 2000250"/>
              <a:gd name="connsiteX7" fmla="*/ 0 w 5219700"/>
              <a:gd name="connsiteY7" fmla="*/ 2000250 h 2000250"/>
              <a:gd name="connsiteX8" fmla="*/ 0 w 5219700"/>
              <a:gd name="connsiteY8" fmla="*/ 0 h 2000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219700" h="2000250">
                <a:moveTo>
                  <a:pt x="0" y="0"/>
                </a:moveTo>
                <a:lnTo>
                  <a:pt x="5219700" y="0"/>
                </a:lnTo>
                <a:lnTo>
                  <a:pt x="5219700" y="2000250"/>
                </a:lnTo>
                <a:lnTo>
                  <a:pt x="5153930" y="2000250"/>
                </a:lnTo>
                <a:lnTo>
                  <a:pt x="5153930" y="65770"/>
                </a:lnTo>
                <a:lnTo>
                  <a:pt x="65770" y="65770"/>
                </a:lnTo>
                <a:lnTo>
                  <a:pt x="65770" y="2000250"/>
                </a:lnTo>
                <a:lnTo>
                  <a:pt x="0" y="2000250"/>
                </a:lnTo>
                <a:lnTo>
                  <a:pt x="0" y="0"/>
                </a:lnTo>
                <a:close/>
              </a:path>
            </a:pathLst>
          </a:custGeom>
          <a:solidFill>
            <a:srgbClr val="538E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任意多边形: 形状 18">
            <a:extLst>
              <a:ext uri="{FF2B5EF4-FFF2-40B4-BE49-F238E27FC236}">
                <a16:creationId xmlns:a16="http://schemas.microsoft.com/office/drawing/2014/main" id="{C09ED340-9056-4304-AC59-7E9549A3FFB4}"/>
              </a:ext>
            </a:extLst>
          </p:cNvPr>
          <p:cNvSpPr/>
          <p:nvPr/>
        </p:nvSpPr>
        <p:spPr>
          <a:xfrm>
            <a:off x="3486151" y="3677227"/>
            <a:ext cx="5219700" cy="1339275"/>
          </a:xfrm>
          <a:custGeom>
            <a:avLst/>
            <a:gdLst>
              <a:gd name="connsiteX0" fmla="*/ 0 w 5219700"/>
              <a:gd name="connsiteY0" fmla="*/ 900843 h 1339275"/>
              <a:gd name="connsiteX1" fmla="*/ 65770 w 5219700"/>
              <a:gd name="connsiteY1" fmla="*/ 900843 h 1339275"/>
              <a:gd name="connsiteX2" fmla="*/ 65770 w 5219700"/>
              <a:gd name="connsiteY2" fmla="*/ 1273505 h 1339275"/>
              <a:gd name="connsiteX3" fmla="*/ 5153930 w 5219700"/>
              <a:gd name="connsiteY3" fmla="*/ 1273505 h 1339275"/>
              <a:gd name="connsiteX4" fmla="*/ 5153930 w 5219700"/>
              <a:gd name="connsiteY4" fmla="*/ 900843 h 1339275"/>
              <a:gd name="connsiteX5" fmla="*/ 5219700 w 5219700"/>
              <a:gd name="connsiteY5" fmla="*/ 900843 h 1339275"/>
              <a:gd name="connsiteX6" fmla="*/ 5219700 w 5219700"/>
              <a:gd name="connsiteY6" fmla="*/ 1339275 h 1339275"/>
              <a:gd name="connsiteX7" fmla="*/ 0 w 5219700"/>
              <a:gd name="connsiteY7" fmla="*/ 1339275 h 1339275"/>
              <a:gd name="connsiteX8" fmla="*/ 5153930 w 5219700"/>
              <a:gd name="connsiteY8" fmla="*/ 0 h 1339275"/>
              <a:gd name="connsiteX9" fmla="*/ 5219700 w 5219700"/>
              <a:gd name="connsiteY9" fmla="*/ 0 h 1339275"/>
              <a:gd name="connsiteX10" fmla="*/ 5219700 w 5219700"/>
              <a:gd name="connsiteY10" fmla="*/ 335974 h 1339275"/>
              <a:gd name="connsiteX11" fmla="*/ 5153930 w 5219700"/>
              <a:gd name="connsiteY11" fmla="*/ 335974 h 1339275"/>
              <a:gd name="connsiteX12" fmla="*/ 0 w 5219700"/>
              <a:gd name="connsiteY12" fmla="*/ 0 h 1339275"/>
              <a:gd name="connsiteX13" fmla="*/ 65770 w 5219700"/>
              <a:gd name="connsiteY13" fmla="*/ 0 h 1339275"/>
              <a:gd name="connsiteX14" fmla="*/ 65770 w 5219700"/>
              <a:gd name="connsiteY14" fmla="*/ 335974 h 1339275"/>
              <a:gd name="connsiteX15" fmla="*/ 0 w 5219700"/>
              <a:gd name="connsiteY15" fmla="*/ 335974 h 1339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219700" h="1339275">
                <a:moveTo>
                  <a:pt x="0" y="900843"/>
                </a:moveTo>
                <a:lnTo>
                  <a:pt x="65770" y="900843"/>
                </a:lnTo>
                <a:lnTo>
                  <a:pt x="65770" y="1273505"/>
                </a:lnTo>
                <a:lnTo>
                  <a:pt x="5153930" y="1273505"/>
                </a:lnTo>
                <a:lnTo>
                  <a:pt x="5153930" y="900843"/>
                </a:lnTo>
                <a:lnTo>
                  <a:pt x="5219700" y="900843"/>
                </a:lnTo>
                <a:lnTo>
                  <a:pt x="5219700" y="1339275"/>
                </a:lnTo>
                <a:lnTo>
                  <a:pt x="0" y="1339275"/>
                </a:lnTo>
                <a:close/>
                <a:moveTo>
                  <a:pt x="5153930" y="0"/>
                </a:moveTo>
                <a:lnTo>
                  <a:pt x="5219700" y="0"/>
                </a:lnTo>
                <a:lnTo>
                  <a:pt x="5219700" y="335974"/>
                </a:lnTo>
                <a:lnTo>
                  <a:pt x="5153930" y="335974"/>
                </a:lnTo>
                <a:close/>
                <a:moveTo>
                  <a:pt x="0" y="0"/>
                </a:moveTo>
                <a:lnTo>
                  <a:pt x="65770" y="0"/>
                </a:lnTo>
                <a:lnTo>
                  <a:pt x="65770" y="335974"/>
                </a:lnTo>
                <a:lnTo>
                  <a:pt x="0" y="335974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204FEED-CF5F-42F7-A086-06587B232820}"/>
              </a:ext>
            </a:extLst>
          </p:cNvPr>
          <p:cNvSpPr txBox="1"/>
          <p:nvPr/>
        </p:nvSpPr>
        <p:spPr>
          <a:xfrm>
            <a:off x="3920817" y="2480611"/>
            <a:ext cx="4346884" cy="110799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6600" b="1" dirty="0">
                <a:solidFill>
                  <a:schemeClr val="bg1"/>
                </a:solidFill>
              </a:rPr>
              <a:t>Q&amp;A</a:t>
            </a:r>
            <a:endParaRPr lang="zh-CN" altLang="en-US" sz="6600" b="1" dirty="0">
              <a:solidFill>
                <a:schemeClr val="bg1"/>
              </a:solidFill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9701E793-B17D-4A4B-B0CE-D7440DB76714}"/>
              </a:ext>
            </a:extLst>
          </p:cNvPr>
          <p:cNvSpPr txBox="1"/>
          <p:nvPr/>
        </p:nvSpPr>
        <p:spPr>
          <a:xfrm>
            <a:off x="3262392" y="4068610"/>
            <a:ext cx="5663731" cy="41139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14000"/>
              </a:lnSpc>
            </a:pPr>
            <a:r>
              <a:rPr lang="ko-KR" altLang="en-US" sz="2000" b="1" dirty="0">
                <a:latin typeface="+mj-lt"/>
                <a:ea typeface="+mj-ea"/>
              </a:rPr>
              <a:t>간단한 질문 시간</a:t>
            </a:r>
            <a:endParaRPr lang="en-US" altLang="zh-CN" sz="2000" b="1" dirty="0">
              <a:latin typeface="+mj-lt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998863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C30B9803-57EC-4746-8098-06416CDEFE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040" y="0"/>
            <a:ext cx="12245039" cy="6857107"/>
          </a:xfrm>
          <a:prstGeom prst="rect">
            <a:avLst/>
          </a:prstGeom>
        </p:spPr>
      </p:pic>
      <p:sp>
        <p:nvSpPr>
          <p:cNvPr id="3" name="矩形 25">
            <a:extLst>
              <a:ext uri="{FF2B5EF4-FFF2-40B4-BE49-F238E27FC236}">
                <a16:creationId xmlns:a16="http://schemas.microsoft.com/office/drawing/2014/main" id="{EBEF176E-3AE9-4C8C-B3F6-7956861ABD5E}"/>
              </a:ext>
            </a:extLst>
          </p:cNvPr>
          <p:cNvSpPr/>
          <p:nvPr/>
        </p:nvSpPr>
        <p:spPr>
          <a:xfrm>
            <a:off x="-53041" y="0"/>
            <a:ext cx="12245039" cy="6858000"/>
          </a:xfrm>
          <a:prstGeom prst="rect">
            <a:avLst/>
          </a:prstGeom>
          <a:solidFill>
            <a:srgbClr val="253135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latin typeface="Helvetica" panose="020B0604020202030204" pitchFamily="34" charset="0"/>
            </a:endParaRPr>
          </a:p>
        </p:txBody>
      </p:sp>
      <p:sp>
        <p:nvSpPr>
          <p:cNvPr id="4" name="Shape 391">
            <a:extLst>
              <a:ext uri="{FF2B5EF4-FFF2-40B4-BE49-F238E27FC236}">
                <a16:creationId xmlns:a16="http://schemas.microsoft.com/office/drawing/2014/main" id="{92438C0F-CA86-4D23-8E2D-A85B90309167}"/>
              </a:ext>
            </a:extLst>
          </p:cNvPr>
          <p:cNvSpPr/>
          <p:nvPr/>
        </p:nvSpPr>
        <p:spPr>
          <a:xfrm>
            <a:off x="4062852" y="448"/>
            <a:ext cx="4066299" cy="6857107"/>
          </a:xfrm>
          <a:prstGeom prst="rect">
            <a:avLst/>
          </a:prstGeom>
          <a:solidFill>
            <a:schemeClr val="tx1">
              <a:alpha val="61000"/>
            </a:schemeClr>
          </a:solidFill>
          <a:ln w="12700">
            <a:miter lim="400000"/>
          </a:ln>
        </p:spPr>
        <p:txBody>
          <a:bodyPr lIns="22857" rIns="22857" anchor="ctr"/>
          <a:lstStyle/>
          <a:p>
            <a:pPr algn="ctr" defTabSz="410715" hangingPunct="0">
              <a:defRPr sz="3000">
                <a:solidFill>
                  <a:srgbClr val="FFFFFF"/>
                </a:solidFill>
              </a:defRPr>
            </a:pPr>
            <a:endParaRPr sz="1500" kern="0">
              <a:solidFill>
                <a:srgbClr val="FFFFFF"/>
              </a:solidFill>
              <a:latin typeface="Agency FB" panose="020B0503020202020204" pitchFamily="34" charset="0"/>
              <a:sym typeface="Open Sans"/>
            </a:endParaRPr>
          </a:p>
        </p:txBody>
      </p:sp>
      <p:sp>
        <p:nvSpPr>
          <p:cNvPr id="20" name="Подзаголовок 2">
            <a:extLst>
              <a:ext uri="{FF2B5EF4-FFF2-40B4-BE49-F238E27FC236}">
                <a16:creationId xmlns:a16="http://schemas.microsoft.com/office/drawing/2014/main" id="{1F41D7F8-DDDB-4505-B583-B7B1DEE53255}"/>
              </a:ext>
            </a:extLst>
          </p:cNvPr>
          <p:cNvSpPr txBox="1">
            <a:spLocks/>
          </p:cNvSpPr>
          <p:nvPr/>
        </p:nvSpPr>
        <p:spPr>
          <a:xfrm>
            <a:off x="10917" y="2556342"/>
            <a:ext cx="4075436" cy="2175481"/>
          </a:xfrm>
          <a:prstGeom prst="rect">
            <a:avLst/>
          </a:prstGeom>
        </p:spPr>
        <p:txBody>
          <a:bodyPr vert="horz" lIns="121920" tIns="60960" rIns="121920" bIns="6096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400"/>
              </a:lnSpc>
              <a:spcBef>
                <a:spcPts val="1600"/>
              </a:spcBef>
              <a:buNone/>
            </a:pPr>
            <a:endParaRPr lang="en-US" sz="1600" b="1" dirty="0">
              <a:solidFill>
                <a:schemeClr val="bg1"/>
              </a:solidFill>
              <a:latin typeface="+mj-lt"/>
              <a:cs typeface="Poppins" panose="02000000000000000000" pitchFamily="2" charset="0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3D508F06-202F-45FF-8F9C-26016FCC6DC4}"/>
              </a:ext>
            </a:extLst>
          </p:cNvPr>
          <p:cNvGrpSpPr/>
          <p:nvPr/>
        </p:nvGrpSpPr>
        <p:grpSpPr>
          <a:xfrm>
            <a:off x="473712" y="2596558"/>
            <a:ext cx="3472899" cy="1386989"/>
            <a:chOff x="302463" y="2217472"/>
            <a:chExt cx="2604674" cy="1040242"/>
          </a:xfrm>
        </p:grpSpPr>
        <p:sp>
          <p:nvSpPr>
            <p:cNvPr id="22" name="Прямоугольник 18">
              <a:extLst>
                <a:ext uri="{FF2B5EF4-FFF2-40B4-BE49-F238E27FC236}">
                  <a16:creationId xmlns:a16="http://schemas.microsoft.com/office/drawing/2014/main" id="{268859EA-61AF-4353-98AC-B783B95678E2}"/>
                </a:ext>
              </a:extLst>
            </p:cNvPr>
            <p:cNvSpPr/>
            <p:nvPr/>
          </p:nvSpPr>
          <p:spPr>
            <a:xfrm>
              <a:off x="302463" y="2217472"/>
              <a:ext cx="2464672" cy="6847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endParaRPr lang="en-US" sz="5333" b="1" spc="100" dirty="0">
                <a:solidFill>
                  <a:schemeClr val="bg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Poppins SemiBold" panose="02000000000000000000" pitchFamily="2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2047526-3D67-4F0F-93D3-9A93FC34A590}"/>
                </a:ext>
              </a:extLst>
            </p:cNvPr>
            <p:cNvSpPr txBox="1"/>
            <p:nvPr/>
          </p:nvSpPr>
          <p:spPr>
            <a:xfrm>
              <a:off x="303500" y="3003798"/>
              <a:ext cx="2603637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schemeClr val="bg1"/>
                  </a:solidFill>
                  <a:latin typeface="함초롬돋움 확장" panose="02030504000101010101" pitchFamily="18" charset="-127"/>
                  <a:ea typeface="함초롬돋움 확장" panose="02030504000101010101" pitchFamily="18" charset="-127"/>
                </a:rPr>
                <a:t>왜 중요시</a:t>
              </a:r>
              <a:r>
                <a:rPr lang="ko-KR" altLang="en-US" sz="1600" b="1" dirty="0">
                  <a:solidFill>
                    <a:schemeClr val="bg1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 </a:t>
              </a:r>
              <a:r>
                <a:rPr lang="ko-KR" altLang="en-US" sz="1600" b="1" dirty="0">
                  <a:solidFill>
                    <a:schemeClr val="bg1"/>
                  </a:solidFill>
                  <a:latin typeface="함초롬바탕 확장" panose="02030504000101010101" pitchFamily="18" charset="-127"/>
                  <a:ea typeface="함초롬바탕 확장" panose="02030504000101010101" pitchFamily="18" charset="-127"/>
                </a:rPr>
                <a:t>되어지는가</a:t>
              </a:r>
              <a:r>
                <a:rPr lang="en-US" altLang="ko-KR" sz="1600" b="1" dirty="0">
                  <a:solidFill>
                    <a:schemeClr val="bg1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?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321335C-D701-45CA-900F-A2AB0C946934}"/>
              </a:ext>
            </a:extLst>
          </p:cNvPr>
          <p:cNvSpPr txBox="1"/>
          <p:nvPr/>
        </p:nvSpPr>
        <p:spPr>
          <a:xfrm>
            <a:off x="541712" y="2555449"/>
            <a:ext cx="32400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b="1" dirty="0">
                <a:solidFill>
                  <a:schemeClr val="bg1"/>
                </a:solidFill>
                <a:latin typeface="함초롬돋움 확장" panose="02030504000101010101" pitchFamily="18" charset="-127"/>
                <a:ea typeface="함초롬돋움 확장" panose="02030504000101010101" pitchFamily="18" charset="-127"/>
              </a:rPr>
              <a:t>정보</a:t>
            </a:r>
          </a:p>
        </p:txBody>
      </p:sp>
      <p:pic>
        <p:nvPicPr>
          <p:cNvPr id="6" name="그림 5" descr="사람, 남자, 정장, 넥타이이(가) 표시된 사진&#10;&#10;자동 생성된 설명">
            <a:extLst>
              <a:ext uri="{FF2B5EF4-FFF2-40B4-BE49-F238E27FC236}">
                <a16:creationId xmlns:a16="http://schemas.microsoft.com/office/drawing/2014/main" id="{BCFA066D-F96C-480A-8B3B-F223D1AF0DC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28" t="-13" r="14812" b="13"/>
          <a:stretch/>
        </p:blipFill>
        <p:spPr>
          <a:xfrm>
            <a:off x="8105649" y="0"/>
            <a:ext cx="4066299" cy="6858893"/>
          </a:xfrm>
          <a:prstGeom prst="rect">
            <a:avLst/>
          </a:prstGeom>
          <a:effectLst>
            <a:softEdge rad="12700"/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1C12F40-4960-4A6D-8197-0EEC02A4CF0C}"/>
              </a:ext>
            </a:extLst>
          </p:cNvPr>
          <p:cNvSpPr txBox="1"/>
          <p:nvPr/>
        </p:nvSpPr>
        <p:spPr>
          <a:xfrm>
            <a:off x="3968386" y="2596558"/>
            <a:ext cx="413726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함초롬돋움 확장" panose="02030504000101010101" pitchFamily="18" charset="-127"/>
                <a:ea typeface="함초롬돋움 확장" panose="02030504000101010101" pitchFamily="18" charset="-127"/>
              </a:rPr>
              <a:t>“</a:t>
            </a:r>
            <a:r>
              <a:rPr lang="ko-KR" altLang="en-US" sz="2400" b="1" dirty="0">
                <a:solidFill>
                  <a:schemeClr val="bg1"/>
                </a:solidFill>
                <a:latin typeface="함초롬돋움 확장" panose="02030504000101010101" pitchFamily="18" charset="-127"/>
                <a:ea typeface="함초롬돋움 확장" panose="02030504000101010101" pitchFamily="18" charset="-127"/>
              </a:rPr>
              <a:t>정보기술과 사업은 불가분의</a:t>
            </a:r>
            <a:endParaRPr lang="en-US" altLang="ko-KR" sz="2400" b="1" dirty="0">
              <a:solidFill>
                <a:schemeClr val="bg1"/>
              </a:solidFill>
              <a:latin typeface="함초롬돋움 확장" panose="02030504000101010101" pitchFamily="18" charset="-127"/>
              <a:ea typeface="함초롬돋움 확장" panose="02030504000101010101" pitchFamily="18" charset="-127"/>
            </a:endParaRPr>
          </a:p>
          <a:p>
            <a:endParaRPr lang="en-US" altLang="ko-KR" sz="600" b="1" dirty="0">
              <a:solidFill>
                <a:schemeClr val="bg1"/>
              </a:solidFill>
              <a:latin typeface="함초롬돋움 확장" panose="02030504000101010101" pitchFamily="18" charset="-127"/>
              <a:ea typeface="함초롬돋움 확장" panose="02030504000101010101" pitchFamily="18" charset="-127"/>
            </a:endParaRPr>
          </a:p>
          <a:p>
            <a:r>
              <a:rPr lang="ko-KR" altLang="en-US" sz="2400" b="1" dirty="0">
                <a:solidFill>
                  <a:schemeClr val="bg1"/>
                </a:solidFill>
                <a:latin typeface="함초롬돋움 확장" panose="02030504000101010101" pitchFamily="18" charset="-127"/>
                <a:ea typeface="함초롬돋움 확장" panose="02030504000101010101" pitchFamily="18" charset="-127"/>
              </a:rPr>
              <a:t>관계가 되고 있다</a:t>
            </a:r>
            <a:endParaRPr lang="en-US" altLang="ko-KR" sz="2400" b="1" dirty="0">
              <a:solidFill>
                <a:schemeClr val="bg1"/>
              </a:solidFill>
              <a:latin typeface="함초롬돋움 확장" panose="02030504000101010101" pitchFamily="18" charset="-127"/>
              <a:ea typeface="함초롬돋움 확장" panose="02030504000101010101" pitchFamily="18" charset="-127"/>
            </a:endParaRPr>
          </a:p>
          <a:p>
            <a:endParaRPr lang="en-US" altLang="ko-KR" sz="1200" b="1" dirty="0">
              <a:solidFill>
                <a:schemeClr val="bg1"/>
              </a:solidFill>
              <a:latin typeface="함초롬돋움 확장" panose="02030504000101010101" pitchFamily="18" charset="-127"/>
              <a:ea typeface="함초롬돋움 확장" panose="02030504000101010101" pitchFamily="18" charset="-127"/>
            </a:endParaRPr>
          </a:p>
          <a:p>
            <a:r>
              <a:rPr lang="ko-KR" altLang="en-US" sz="2400" b="1" dirty="0">
                <a:solidFill>
                  <a:schemeClr val="bg1"/>
                </a:solidFill>
                <a:latin typeface="함초롬돋움 확장" panose="02030504000101010101" pitchFamily="18" charset="-127"/>
                <a:ea typeface="함초롬돋움 확장" panose="02030504000101010101" pitchFamily="18" charset="-127"/>
              </a:rPr>
              <a:t>이를 간과하고 의미 있는 대화</a:t>
            </a:r>
            <a:endParaRPr lang="en-US" altLang="ko-KR" sz="2400" b="1" dirty="0">
              <a:solidFill>
                <a:schemeClr val="bg1"/>
              </a:solidFill>
              <a:latin typeface="함초롬돋움 확장" panose="02030504000101010101" pitchFamily="18" charset="-127"/>
              <a:ea typeface="함초롬돋움 확장" panose="02030504000101010101" pitchFamily="18" charset="-127"/>
            </a:endParaRPr>
          </a:p>
          <a:p>
            <a:endParaRPr lang="en-US" altLang="ko-KR" sz="600" b="1" dirty="0">
              <a:solidFill>
                <a:schemeClr val="bg1"/>
              </a:solidFill>
              <a:latin typeface="함초롬돋움 확장" panose="02030504000101010101" pitchFamily="18" charset="-127"/>
              <a:ea typeface="함초롬돋움 확장" panose="02030504000101010101" pitchFamily="18" charset="-127"/>
            </a:endParaRPr>
          </a:p>
          <a:p>
            <a:r>
              <a:rPr lang="ko-KR" altLang="en-US" sz="2400" b="1" dirty="0">
                <a:solidFill>
                  <a:schemeClr val="bg1"/>
                </a:solidFill>
                <a:latin typeface="함초롬돋움 확장" panose="02030504000101010101" pitchFamily="18" charset="-127"/>
                <a:ea typeface="함초롬돋움 확장" panose="02030504000101010101" pitchFamily="18" charset="-127"/>
              </a:rPr>
              <a:t>하는 것은 불가능하다</a:t>
            </a:r>
            <a:r>
              <a:rPr lang="en-US" altLang="ko-KR" sz="2400" b="1" dirty="0">
                <a:solidFill>
                  <a:schemeClr val="bg1"/>
                </a:solidFill>
                <a:latin typeface="함초롬돋움 확장" panose="02030504000101010101" pitchFamily="18" charset="-127"/>
                <a:ea typeface="함초롬돋움 확장" panose="02030504000101010101" pitchFamily="18" charset="-127"/>
              </a:rPr>
              <a:t>”.</a:t>
            </a:r>
          </a:p>
          <a:p>
            <a:endParaRPr lang="en-US" altLang="ko-KR" sz="2400" b="1" dirty="0">
              <a:solidFill>
                <a:schemeClr val="bg1"/>
              </a:solidFill>
              <a:latin typeface="함초롬돋움 확장" panose="02030504000101010101" pitchFamily="18" charset="-127"/>
              <a:ea typeface="함초롬돋움 확장" panose="02030504000101010101" pitchFamily="18" charset="-127"/>
            </a:endParaRPr>
          </a:p>
          <a:p>
            <a:pPr algn="r"/>
            <a:r>
              <a:rPr lang="en-US" altLang="ko-KR" sz="2400" b="1" dirty="0">
                <a:solidFill>
                  <a:schemeClr val="bg1"/>
                </a:solidFill>
                <a:latin typeface="함초롬돋움 확장" panose="02030504000101010101" pitchFamily="18" charset="-127"/>
                <a:ea typeface="함초롬돋움 확장" panose="02030504000101010101" pitchFamily="18" charset="-127"/>
              </a:rPr>
              <a:t>--</a:t>
            </a:r>
            <a:r>
              <a:rPr lang="ko-KR" altLang="en-US" sz="1600" b="1" dirty="0" err="1">
                <a:solidFill>
                  <a:schemeClr val="bg1"/>
                </a:solidFill>
                <a:latin typeface="함초롬돋움 확장" panose="02030504000101010101" pitchFamily="18" charset="-127"/>
                <a:ea typeface="함초롬돋움 확장" panose="02030504000101010101" pitchFamily="18" charset="-127"/>
              </a:rPr>
              <a:t>빌게이츠</a:t>
            </a:r>
            <a:endParaRPr lang="ko-KR" altLang="en-US" sz="2400" b="1" dirty="0">
              <a:solidFill>
                <a:schemeClr val="bg1"/>
              </a:solidFill>
              <a:latin typeface="함초롬돋움 확장" panose="02030504000101010101" pitchFamily="18" charset="-127"/>
              <a:ea typeface="함초롬돋움 확장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3684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/>
          <p:cNvCxnSpPr>
            <a:cxnSpLocks/>
          </p:cNvCxnSpPr>
          <p:nvPr/>
        </p:nvCxnSpPr>
        <p:spPr>
          <a:xfrm>
            <a:off x="3533313" y="4001954"/>
            <a:ext cx="5175681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개체 틀 2"/>
          <p:cNvPicPr>
            <a:picLocks noGrp="1" noChangeAspect="1"/>
          </p:cNvPicPr>
          <p:nvPr>
            <p:ph type="pic" sz="quarter" idx="1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67" r="22067"/>
          <a:stretch>
            <a:fillRect/>
          </a:stretch>
        </p:blipFill>
        <p:spPr>
          <a:xfrm>
            <a:off x="5295441" y="1441999"/>
            <a:ext cx="1601118" cy="1732822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E124C92-48B3-47F1-AF2D-0864487F24BF}"/>
              </a:ext>
            </a:extLst>
          </p:cNvPr>
          <p:cNvSpPr txBox="1"/>
          <p:nvPr/>
        </p:nvSpPr>
        <p:spPr>
          <a:xfrm>
            <a:off x="3330342" y="3406181"/>
            <a:ext cx="560799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b="1" dirty="0">
                <a:latin typeface="맑은 고딕" panose="020B0503020000020004" pitchFamily="50" charset="-127"/>
              </a:rPr>
              <a:t>What is Information Security?</a:t>
            </a:r>
            <a:endParaRPr lang="ko-KR" altLang="en-US" sz="3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7" name="Group 151">
            <a:extLst>
              <a:ext uri="{FF2B5EF4-FFF2-40B4-BE49-F238E27FC236}">
                <a16:creationId xmlns:a16="http://schemas.microsoft.com/office/drawing/2014/main" id="{EE4D16FE-F9A1-4619-8814-B08C22D6ADD0}"/>
              </a:ext>
            </a:extLst>
          </p:cNvPr>
          <p:cNvGrpSpPr/>
          <p:nvPr/>
        </p:nvGrpSpPr>
        <p:grpSpPr>
          <a:xfrm>
            <a:off x="9858206" y="0"/>
            <a:ext cx="1601119" cy="2283822"/>
            <a:chOff x="808111" y="-20084"/>
            <a:chExt cx="3896959" cy="5507649"/>
          </a:xfrm>
        </p:grpSpPr>
        <p:grpSp>
          <p:nvGrpSpPr>
            <p:cNvPr id="8" name="Group 136">
              <a:extLst>
                <a:ext uri="{FF2B5EF4-FFF2-40B4-BE49-F238E27FC236}">
                  <a16:creationId xmlns:a16="http://schemas.microsoft.com/office/drawing/2014/main" id="{834AC4A5-F0AF-4D6F-A08F-3761057E62BE}"/>
                </a:ext>
              </a:extLst>
            </p:cNvPr>
            <p:cNvGrpSpPr/>
            <p:nvPr/>
          </p:nvGrpSpPr>
          <p:grpSpPr>
            <a:xfrm>
              <a:off x="3942094" y="-1847"/>
              <a:ext cx="762976" cy="3863294"/>
              <a:chOff x="3942094" y="-1847"/>
              <a:chExt cx="762976" cy="3863294"/>
            </a:xfrm>
            <a:solidFill>
              <a:schemeClr val="accent2"/>
            </a:solidFill>
          </p:grpSpPr>
          <p:sp>
            <p:nvSpPr>
              <p:cNvPr id="23" name="Rectangle 137">
                <a:extLst>
                  <a:ext uri="{FF2B5EF4-FFF2-40B4-BE49-F238E27FC236}">
                    <a16:creationId xmlns:a16="http://schemas.microsoft.com/office/drawing/2014/main" id="{AAF30327-85BA-4DF3-A9C3-3CBAE92113A9}"/>
                  </a:ext>
                </a:extLst>
              </p:cNvPr>
              <p:cNvSpPr/>
              <p:nvPr/>
            </p:nvSpPr>
            <p:spPr>
              <a:xfrm>
                <a:off x="4288244" y="-1847"/>
                <a:ext cx="72000" cy="265176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Freeform: Shape 138">
                <a:extLst>
                  <a:ext uri="{FF2B5EF4-FFF2-40B4-BE49-F238E27FC236}">
                    <a16:creationId xmlns:a16="http://schemas.microsoft.com/office/drawing/2014/main" id="{19BA1127-2577-428B-BB12-CCFB8989E1B9}"/>
                  </a:ext>
                </a:extLst>
              </p:cNvPr>
              <p:cNvSpPr/>
              <p:nvPr/>
            </p:nvSpPr>
            <p:spPr>
              <a:xfrm rot="5400000" flipH="1">
                <a:off x="3694759" y="2851136"/>
                <a:ext cx="1257646" cy="762976"/>
              </a:xfrm>
              <a:custGeom>
                <a:avLst/>
                <a:gdLst>
                  <a:gd name="connsiteX0" fmla="*/ 782320 w 1075004"/>
                  <a:gd name="connsiteY0" fmla="*/ 253919 h 652173"/>
                  <a:gd name="connsiteX1" fmla="*/ 763875 w 1075004"/>
                  <a:gd name="connsiteY1" fmla="*/ 269396 h 652173"/>
                  <a:gd name="connsiteX2" fmla="*/ 421371 w 1075004"/>
                  <a:gd name="connsiteY2" fmla="*/ 239431 h 652173"/>
                  <a:gd name="connsiteX3" fmla="*/ 421370 w 1075004"/>
                  <a:gd name="connsiteY3" fmla="*/ 253854 h 652173"/>
                  <a:gd name="connsiteX4" fmla="*/ 447078 w 1075004"/>
                  <a:gd name="connsiteY4" fmla="*/ 253854 h 652173"/>
                  <a:gd name="connsiteX5" fmla="*/ 464104 w 1075004"/>
                  <a:gd name="connsiteY5" fmla="*/ 270880 h 652173"/>
                  <a:gd name="connsiteX6" fmla="*/ 464104 w 1075004"/>
                  <a:gd name="connsiteY6" fmla="*/ 270879 h 652173"/>
                  <a:gd name="connsiteX7" fmla="*/ 447079 w 1075004"/>
                  <a:gd name="connsiteY7" fmla="*/ 287905 h 652173"/>
                  <a:gd name="connsiteX8" fmla="*/ 421371 w 1075004"/>
                  <a:gd name="connsiteY8" fmla="*/ 287905 h 652173"/>
                  <a:gd name="connsiteX9" fmla="*/ 421371 w 1075004"/>
                  <a:gd name="connsiteY9" fmla="*/ 311227 h 652173"/>
                  <a:gd name="connsiteX10" fmla="*/ 447078 w 1075004"/>
                  <a:gd name="connsiteY10" fmla="*/ 311227 h 652173"/>
                  <a:gd name="connsiteX11" fmla="*/ 464104 w 1075004"/>
                  <a:gd name="connsiteY11" fmla="*/ 328253 h 652173"/>
                  <a:gd name="connsiteX12" fmla="*/ 464104 w 1075004"/>
                  <a:gd name="connsiteY12" fmla="*/ 328253 h 652173"/>
                  <a:gd name="connsiteX13" fmla="*/ 447079 w 1075004"/>
                  <a:gd name="connsiteY13" fmla="*/ 345279 h 652173"/>
                  <a:gd name="connsiteX14" fmla="*/ 421371 w 1075004"/>
                  <a:gd name="connsiteY14" fmla="*/ 345279 h 652173"/>
                  <a:gd name="connsiteX15" fmla="*/ 421371 w 1075004"/>
                  <a:gd name="connsiteY15" fmla="*/ 368601 h 652173"/>
                  <a:gd name="connsiteX16" fmla="*/ 447078 w 1075004"/>
                  <a:gd name="connsiteY16" fmla="*/ 368601 h 652173"/>
                  <a:gd name="connsiteX17" fmla="*/ 464104 w 1075004"/>
                  <a:gd name="connsiteY17" fmla="*/ 385627 h 652173"/>
                  <a:gd name="connsiteX18" fmla="*/ 464104 w 1075004"/>
                  <a:gd name="connsiteY18" fmla="*/ 385627 h 652173"/>
                  <a:gd name="connsiteX19" fmla="*/ 447079 w 1075004"/>
                  <a:gd name="connsiteY19" fmla="*/ 402653 h 652173"/>
                  <a:gd name="connsiteX20" fmla="*/ 421371 w 1075004"/>
                  <a:gd name="connsiteY20" fmla="*/ 402653 h 652173"/>
                  <a:gd name="connsiteX21" fmla="*/ 421370 w 1075004"/>
                  <a:gd name="connsiteY21" fmla="*/ 417162 h 652173"/>
                  <a:gd name="connsiteX22" fmla="*/ 762268 w 1075004"/>
                  <a:gd name="connsiteY22" fmla="*/ 381333 h 652173"/>
                  <a:gd name="connsiteX23" fmla="*/ 780980 w 1075004"/>
                  <a:gd name="connsiteY23" fmla="*/ 396486 h 652173"/>
                  <a:gd name="connsiteX24" fmla="*/ 765828 w 1075004"/>
                  <a:gd name="connsiteY24" fmla="*/ 415197 h 652173"/>
                  <a:gd name="connsiteX25" fmla="*/ 415893 w 1075004"/>
                  <a:gd name="connsiteY25" fmla="*/ 451977 h 652173"/>
                  <a:gd name="connsiteX26" fmla="*/ 397181 w 1075004"/>
                  <a:gd name="connsiteY26" fmla="*/ 436824 h 652173"/>
                  <a:gd name="connsiteX27" fmla="*/ 398889 w 1075004"/>
                  <a:gd name="connsiteY27" fmla="*/ 431060 h 652173"/>
                  <a:gd name="connsiteX28" fmla="*/ 398669 w 1075004"/>
                  <a:gd name="connsiteY28" fmla="*/ 430531 h 652173"/>
                  <a:gd name="connsiteX29" fmla="*/ 398669 w 1075004"/>
                  <a:gd name="connsiteY29" fmla="*/ 402653 h 652173"/>
                  <a:gd name="connsiteX30" fmla="*/ 372962 w 1075004"/>
                  <a:gd name="connsiteY30" fmla="*/ 402653 h 652173"/>
                  <a:gd name="connsiteX31" fmla="*/ 355936 w 1075004"/>
                  <a:gd name="connsiteY31" fmla="*/ 385627 h 652173"/>
                  <a:gd name="connsiteX32" fmla="*/ 372962 w 1075004"/>
                  <a:gd name="connsiteY32" fmla="*/ 368601 h 652173"/>
                  <a:gd name="connsiteX33" fmla="*/ 398669 w 1075004"/>
                  <a:gd name="connsiteY33" fmla="*/ 368601 h 652173"/>
                  <a:gd name="connsiteX34" fmla="*/ 398670 w 1075004"/>
                  <a:gd name="connsiteY34" fmla="*/ 345279 h 652173"/>
                  <a:gd name="connsiteX35" fmla="*/ 372962 w 1075004"/>
                  <a:gd name="connsiteY35" fmla="*/ 345279 h 652173"/>
                  <a:gd name="connsiteX36" fmla="*/ 355936 w 1075004"/>
                  <a:gd name="connsiteY36" fmla="*/ 328253 h 652173"/>
                  <a:gd name="connsiteX37" fmla="*/ 372962 w 1075004"/>
                  <a:gd name="connsiteY37" fmla="*/ 311228 h 652173"/>
                  <a:gd name="connsiteX38" fmla="*/ 398669 w 1075004"/>
                  <a:gd name="connsiteY38" fmla="*/ 311227 h 652173"/>
                  <a:gd name="connsiteX39" fmla="*/ 398669 w 1075004"/>
                  <a:gd name="connsiteY39" fmla="*/ 287905 h 652173"/>
                  <a:gd name="connsiteX40" fmla="*/ 372962 w 1075004"/>
                  <a:gd name="connsiteY40" fmla="*/ 287905 h 652173"/>
                  <a:gd name="connsiteX41" fmla="*/ 355936 w 1075004"/>
                  <a:gd name="connsiteY41" fmla="*/ 270880 h 652173"/>
                  <a:gd name="connsiteX42" fmla="*/ 372962 w 1075004"/>
                  <a:gd name="connsiteY42" fmla="*/ 253854 h 652173"/>
                  <a:gd name="connsiteX43" fmla="*/ 398670 w 1075004"/>
                  <a:gd name="connsiteY43" fmla="*/ 253854 h 652173"/>
                  <a:gd name="connsiteX44" fmla="*/ 398670 w 1075004"/>
                  <a:gd name="connsiteY44" fmla="*/ 226224 h 652173"/>
                  <a:gd name="connsiteX45" fmla="*/ 399282 w 1075004"/>
                  <a:gd name="connsiteY45" fmla="*/ 224745 h 652173"/>
                  <a:gd name="connsiteX46" fmla="*/ 397876 w 1075004"/>
                  <a:gd name="connsiteY46" fmla="*/ 220285 h 652173"/>
                  <a:gd name="connsiteX47" fmla="*/ 416321 w 1075004"/>
                  <a:gd name="connsiteY47" fmla="*/ 204807 h 652173"/>
                  <a:gd name="connsiteX48" fmla="*/ 766843 w 1075004"/>
                  <a:gd name="connsiteY48" fmla="*/ 235474 h 652173"/>
                  <a:gd name="connsiteX49" fmla="*/ 782320 w 1075004"/>
                  <a:gd name="connsiteY49" fmla="*/ 253919 h 652173"/>
                  <a:gd name="connsiteX50" fmla="*/ 787242 w 1075004"/>
                  <a:gd name="connsiteY50" fmla="*/ 326087 h 652173"/>
                  <a:gd name="connsiteX51" fmla="*/ 785600 w 1075004"/>
                  <a:gd name="connsiteY51" fmla="*/ 324445 h 652173"/>
                  <a:gd name="connsiteX52" fmla="*/ 785600 w 1075004"/>
                  <a:gd name="connsiteY52" fmla="*/ 237207 h 652173"/>
                  <a:gd name="connsiteX53" fmla="*/ 722116 w 1075004"/>
                  <a:gd name="connsiteY53" fmla="*/ 173722 h 652173"/>
                  <a:gd name="connsiteX54" fmla="*/ 634876 w 1075004"/>
                  <a:gd name="connsiteY54" fmla="*/ 173722 h 652173"/>
                  <a:gd name="connsiteX55" fmla="*/ 556664 w 1075004"/>
                  <a:gd name="connsiteY55" fmla="*/ 95509 h 652173"/>
                  <a:gd name="connsiteX56" fmla="*/ 95508 w 1075004"/>
                  <a:gd name="connsiteY56" fmla="*/ 95509 h 652173"/>
                  <a:gd name="connsiteX57" fmla="*/ 0 w 1075004"/>
                  <a:gd name="connsiteY57" fmla="*/ 326087 h 652173"/>
                  <a:gd name="connsiteX58" fmla="*/ 95508 w 1075004"/>
                  <a:gd name="connsiteY58" fmla="*/ 556665 h 652173"/>
                  <a:gd name="connsiteX59" fmla="*/ 556665 w 1075004"/>
                  <a:gd name="connsiteY59" fmla="*/ 556665 h 652173"/>
                  <a:gd name="connsiteX60" fmla="*/ 634877 w 1075004"/>
                  <a:gd name="connsiteY60" fmla="*/ 478452 h 652173"/>
                  <a:gd name="connsiteX61" fmla="*/ 722116 w 1075004"/>
                  <a:gd name="connsiteY61" fmla="*/ 478453 h 652173"/>
                  <a:gd name="connsiteX62" fmla="*/ 785600 w 1075004"/>
                  <a:gd name="connsiteY62" fmla="*/ 414968 h 652173"/>
                  <a:gd name="connsiteX63" fmla="*/ 785600 w 1075004"/>
                  <a:gd name="connsiteY63" fmla="*/ 327729 h 652173"/>
                  <a:gd name="connsiteX64" fmla="*/ 893383 w 1075004"/>
                  <a:gd name="connsiteY64" fmla="*/ 437430 h 652173"/>
                  <a:gd name="connsiteX65" fmla="*/ 893383 w 1075004"/>
                  <a:gd name="connsiteY65" fmla="*/ 214743 h 652173"/>
                  <a:gd name="connsiteX66" fmla="*/ 864082 w 1075004"/>
                  <a:gd name="connsiteY66" fmla="*/ 185442 h 652173"/>
                  <a:gd name="connsiteX67" fmla="*/ 834781 w 1075004"/>
                  <a:gd name="connsiteY67" fmla="*/ 214743 h 652173"/>
                  <a:gd name="connsiteX68" fmla="*/ 834781 w 1075004"/>
                  <a:gd name="connsiteY68" fmla="*/ 437431 h 652173"/>
                  <a:gd name="connsiteX69" fmla="*/ 864082 w 1075004"/>
                  <a:gd name="connsiteY69" fmla="*/ 466732 h 652173"/>
                  <a:gd name="connsiteX70" fmla="*/ 864082 w 1075004"/>
                  <a:gd name="connsiteY70" fmla="*/ 466731 h 652173"/>
                  <a:gd name="connsiteX71" fmla="*/ 893383 w 1075004"/>
                  <a:gd name="connsiteY71" fmla="*/ 437430 h 652173"/>
                  <a:gd name="connsiteX72" fmla="*/ 984194 w 1075004"/>
                  <a:gd name="connsiteY72" fmla="*/ 425710 h 652173"/>
                  <a:gd name="connsiteX73" fmla="*/ 984193 w 1075004"/>
                  <a:gd name="connsiteY73" fmla="*/ 226464 h 652173"/>
                  <a:gd name="connsiteX74" fmla="*/ 954893 w 1075004"/>
                  <a:gd name="connsiteY74" fmla="*/ 197162 h 652173"/>
                  <a:gd name="connsiteX75" fmla="*/ 925591 w 1075004"/>
                  <a:gd name="connsiteY75" fmla="*/ 226464 h 652173"/>
                  <a:gd name="connsiteX76" fmla="*/ 925591 w 1075004"/>
                  <a:gd name="connsiteY76" fmla="*/ 425710 h 652173"/>
                  <a:gd name="connsiteX77" fmla="*/ 954893 w 1075004"/>
                  <a:gd name="connsiteY77" fmla="*/ 455012 h 652173"/>
                  <a:gd name="connsiteX78" fmla="*/ 954893 w 1075004"/>
                  <a:gd name="connsiteY78" fmla="*/ 455011 h 652173"/>
                  <a:gd name="connsiteX79" fmla="*/ 984194 w 1075004"/>
                  <a:gd name="connsiteY79" fmla="*/ 425710 h 652173"/>
                  <a:gd name="connsiteX80" fmla="*/ 1075004 w 1075004"/>
                  <a:gd name="connsiteY80" fmla="*/ 402269 h 652173"/>
                  <a:gd name="connsiteX81" fmla="*/ 1075004 w 1075004"/>
                  <a:gd name="connsiteY81" fmla="*/ 249904 h 652173"/>
                  <a:gd name="connsiteX82" fmla="*/ 1045703 w 1075004"/>
                  <a:gd name="connsiteY82" fmla="*/ 220603 h 652173"/>
                  <a:gd name="connsiteX83" fmla="*/ 1016402 w 1075004"/>
                  <a:gd name="connsiteY83" fmla="*/ 249904 h 652173"/>
                  <a:gd name="connsiteX84" fmla="*/ 1016402 w 1075004"/>
                  <a:gd name="connsiteY84" fmla="*/ 402269 h 652173"/>
                  <a:gd name="connsiteX85" fmla="*/ 1045703 w 1075004"/>
                  <a:gd name="connsiteY85" fmla="*/ 431570 h 652173"/>
                  <a:gd name="connsiteX86" fmla="*/ 1045703 w 1075004"/>
                  <a:gd name="connsiteY86" fmla="*/ 431570 h 652173"/>
                  <a:gd name="connsiteX87" fmla="*/ 1075004 w 1075004"/>
                  <a:gd name="connsiteY87" fmla="*/ 402269 h 6521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</a:cxnLst>
                <a:rect l="l" t="t" r="r" b="b"/>
                <a:pathLst>
                  <a:path w="1075004" h="652173">
                    <a:moveTo>
                      <a:pt x="782320" y="253919"/>
                    </a:moveTo>
                    <a:cubicBezTo>
                      <a:pt x="781500" y="263286"/>
                      <a:pt x="773242" y="270216"/>
                      <a:pt x="763875" y="269396"/>
                    </a:cubicBezTo>
                    <a:cubicBezTo>
                      <a:pt x="649707" y="259408"/>
                      <a:pt x="535539" y="249420"/>
                      <a:pt x="421371" y="239431"/>
                    </a:cubicBezTo>
                    <a:lnTo>
                      <a:pt x="421370" y="253854"/>
                    </a:lnTo>
                    <a:lnTo>
                      <a:pt x="447078" y="253854"/>
                    </a:lnTo>
                    <a:cubicBezTo>
                      <a:pt x="456482" y="253853"/>
                      <a:pt x="464104" y="261477"/>
                      <a:pt x="464104" y="270880"/>
                    </a:cubicBezTo>
                    <a:lnTo>
                      <a:pt x="464104" y="270879"/>
                    </a:lnTo>
                    <a:cubicBezTo>
                      <a:pt x="464104" y="280282"/>
                      <a:pt x="456482" y="287905"/>
                      <a:pt x="447079" y="287905"/>
                    </a:cubicBezTo>
                    <a:cubicBezTo>
                      <a:pt x="438509" y="287905"/>
                      <a:pt x="429940" y="287905"/>
                      <a:pt x="421371" y="287905"/>
                    </a:cubicBezTo>
                    <a:lnTo>
                      <a:pt x="421371" y="311227"/>
                    </a:lnTo>
                    <a:lnTo>
                      <a:pt x="447078" y="311227"/>
                    </a:lnTo>
                    <a:cubicBezTo>
                      <a:pt x="456482" y="311227"/>
                      <a:pt x="464104" y="318850"/>
                      <a:pt x="464104" y="328253"/>
                    </a:cubicBezTo>
                    <a:lnTo>
                      <a:pt x="464104" y="328253"/>
                    </a:lnTo>
                    <a:cubicBezTo>
                      <a:pt x="464104" y="337655"/>
                      <a:pt x="456482" y="345279"/>
                      <a:pt x="447079" y="345279"/>
                    </a:cubicBezTo>
                    <a:cubicBezTo>
                      <a:pt x="438510" y="345279"/>
                      <a:pt x="429940" y="345279"/>
                      <a:pt x="421371" y="345279"/>
                    </a:cubicBezTo>
                    <a:lnTo>
                      <a:pt x="421371" y="368601"/>
                    </a:lnTo>
                    <a:lnTo>
                      <a:pt x="447078" y="368601"/>
                    </a:lnTo>
                    <a:cubicBezTo>
                      <a:pt x="456482" y="368601"/>
                      <a:pt x="464104" y="376224"/>
                      <a:pt x="464104" y="385627"/>
                    </a:cubicBezTo>
                    <a:lnTo>
                      <a:pt x="464104" y="385627"/>
                    </a:lnTo>
                    <a:cubicBezTo>
                      <a:pt x="464104" y="395030"/>
                      <a:pt x="456481" y="402652"/>
                      <a:pt x="447079" y="402653"/>
                    </a:cubicBezTo>
                    <a:cubicBezTo>
                      <a:pt x="438509" y="402653"/>
                      <a:pt x="429940" y="402652"/>
                      <a:pt x="421371" y="402653"/>
                    </a:cubicBezTo>
                    <a:lnTo>
                      <a:pt x="421370" y="417162"/>
                    </a:lnTo>
                    <a:lnTo>
                      <a:pt x="762268" y="381333"/>
                    </a:lnTo>
                    <a:cubicBezTo>
                      <a:pt x="771619" y="380350"/>
                      <a:pt x="779997" y="387134"/>
                      <a:pt x="780980" y="396486"/>
                    </a:cubicBezTo>
                    <a:cubicBezTo>
                      <a:pt x="781963" y="405837"/>
                      <a:pt x="775179" y="414214"/>
                      <a:pt x="765828" y="415197"/>
                    </a:cubicBezTo>
                    <a:cubicBezTo>
                      <a:pt x="649182" y="427457"/>
                      <a:pt x="532538" y="439718"/>
                      <a:pt x="415893" y="451977"/>
                    </a:cubicBezTo>
                    <a:cubicBezTo>
                      <a:pt x="406541" y="452960"/>
                      <a:pt x="398164" y="446176"/>
                      <a:pt x="397181" y="436824"/>
                    </a:cubicBezTo>
                    <a:cubicBezTo>
                      <a:pt x="396959" y="434720"/>
                      <a:pt x="397132" y="432665"/>
                      <a:pt x="398889" y="431060"/>
                    </a:cubicBezTo>
                    <a:lnTo>
                      <a:pt x="398669" y="430531"/>
                    </a:lnTo>
                    <a:lnTo>
                      <a:pt x="398669" y="402653"/>
                    </a:lnTo>
                    <a:lnTo>
                      <a:pt x="372962" y="402653"/>
                    </a:lnTo>
                    <a:cubicBezTo>
                      <a:pt x="363559" y="402653"/>
                      <a:pt x="355936" y="395031"/>
                      <a:pt x="355936" y="385627"/>
                    </a:cubicBezTo>
                    <a:cubicBezTo>
                      <a:pt x="355936" y="376224"/>
                      <a:pt x="363559" y="368601"/>
                      <a:pt x="372962" y="368601"/>
                    </a:cubicBezTo>
                    <a:lnTo>
                      <a:pt x="398669" y="368601"/>
                    </a:lnTo>
                    <a:lnTo>
                      <a:pt x="398670" y="345279"/>
                    </a:lnTo>
                    <a:lnTo>
                      <a:pt x="372962" y="345279"/>
                    </a:lnTo>
                    <a:cubicBezTo>
                      <a:pt x="363559" y="345279"/>
                      <a:pt x="355937" y="337656"/>
                      <a:pt x="355936" y="328253"/>
                    </a:cubicBezTo>
                    <a:cubicBezTo>
                      <a:pt x="355937" y="318850"/>
                      <a:pt x="363559" y="311227"/>
                      <a:pt x="372962" y="311228"/>
                    </a:cubicBezTo>
                    <a:lnTo>
                      <a:pt x="398669" y="311227"/>
                    </a:lnTo>
                    <a:lnTo>
                      <a:pt x="398669" y="287905"/>
                    </a:lnTo>
                    <a:lnTo>
                      <a:pt x="372962" y="287905"/>
                    </a:lnTo>
                    <a:cubicBezTo>
                      <a:pt x="363559" y="287905"/>
                      <a:pt x="355936" y="280283"/>
                      <a:pt x="355936" y="270880"/>
                    </a:cubicBezTo>
                    <a:cubicBezTo>
                      <a:pt x="355936" y="261477"/>
                      <a:pt x="363559" y="253854"/>
                      <a:pt x="372962" y="253854"/>
                    </a:cubicBezTo>
                    <a:lnTo>
                      <a:pt x="398670" y="253854"/>
                    </a:lnTo>
                    <a:lnTo>
                      <a:pt x="398670" y="226224"/>
                    </a:lnTo>
                    <a:cubicBezTo>
                      <a:pt x="398670" y="225699"/>
                      <a:pt x="398705" y="225182"/>
                      <a:pt x="399282" y="224745"/>
                    </a:cubicBezTo>
                    <a:lnTo>
                      <a:pt x="397876" y="220285"/>
                    </a:lnTo>
                    <a:cubicBezTo>
                      <a:pt x="398695" y="210917"/>
                      <a:pt x="406953" y="203988"/>
                      <a:pt x="416321" y="204807"/>
                    </a:cubicBezTo>
                    <a:lnTo>
                      <a:pt x="766843" y="235474"/>
                    </a:lnTo>
                    <a:cubicBezTo>
                      <a:pt x="776210" y="236294"/>
                      <a:pt x="783140" y="244551"/>
                      <a:pt x="782320" y="253919"/>
                    </a:cubicBezTo>
                    <a:close/>
                    <a:moveTo>
                      <a:pt x="787242" y="326087"/>
                    </a:moveTo>
                    <a:lnTo>
                      <a:pt x="785600" y="324445"/>
                    </a:lnTo>
                    <a:lnTo>
                      <a:pt x="785600" y="237207"/>
                    </a:lnTo>
                    <a:cubicBezTo>
                      <a:pt x="785600" y="202145"/>
                      <a:pt x="757177" y="173722"/>
                      <a:pt x="722116" y="173722"/>
                    </a:cubicBezTo>
                    <a:lnTo>
                      <a:pt x="634876" y="173722"/>
                    </a:lnTo>
                    <a:cubicBezTo>
                      <a:pt x="608806" y="147651"/>
                      <a:pt x="582735" y="121579"/>
                      <a:pt x="556664" y="95509"/>
                    </a:cubicBezTo>
                    <a:cubicBezTo>
                      <a:pt x="429319" y="-31836"/>
                      <a:pt x="222853" y="-31836"/>
                      <a:pt x="95508" y="95509"/>
                    </a:cubicBezTo>
                    <a:cubicBezTo>
                      <a:pt x="31836" y="159181"/>
                      <a:pt x="0" y="242634"/>
                      <a:pt x="0" y="326087"/>
                    </a:cubicBezTo>
                    <a:cubicBezTo>
                      <a:pt x="0" y="409540"/>
                      <a:pt x="31836" y="492992"/>
                      <a:pt x="95508" y="556665"/>
                    </a:cubicBezTo>
                    <a:cubicBezTo>
                      <a:pt x="222853" y="684010"/>
                      <a:pt x="429320" y="684010"/>
                      <a:pt x="556665" y="556665"/>
                    </a:cubicBezTo>
                    <a:lnTo>
                      <a:pt x="634877" y="478452"/>
                    </a:lnTo>
                    <a:lnTo>
                      <a:pt x="722116" y="478453"/>
                    </a:lnTo>
                    <a:cubicBezTo>
                      <a:pt x="757178" y="478452"/>
                      <a:pt x="785600" y="450030"/>
                      <a:pt x="785600" y="414968"/>
                    </a:cubicBezTo>
                    <a:lnTo>
                      <a:pt x="785600" y="327729"/>
                    </a:lnTo>
                    <a:close/>
                    <a:moveTo>
                      <a:pt x="893383" y="437430"/>
                    </a:moveTo>
                    <a:lnTo>
                      <a:pt x="893383" y="214743"/>
                    </a:lnTo>
                    <a:cubicBezTo>
                      <a:pt x="893383" y="198561"/>
                      <a:pt x="880265" y="185442"/>
                      <a:pt x="864082" y="185442"/>
                    </a:cubicBezTo>
                    <a:cubicBezTo>
                      <a:pt x="847900" y="185442"/>
                      <a:pt x="834781" y="198561"/>
                      <a:pt x="834781" y="214743"/>
                    </a:cubicBezTo>
                    <a:lnTo>
                      <a:pt x="834781" y="437431"/>
                    </a:lnTo>
                    <a:cubicBezTo>
                      <a:pt x="834781" y="453613"/>
                      <a:pt x="847900" y="466732"/>
                      <a:pt x="864082" y="466732"/>
                    </a:cubicBezTo>
                    <a:lnTo>
                      <a:pt x="864082" y="466731"/>
                    </a:lnTo>
                    <a:cubicBezTo>
                      <a:pt x="880265" y="466731"/>
                      <a:pt x="893383" y="453613"/>
                      <a:pt x="893383" y="437430"/>
                    </a:cubicBezTo>
                    <a:close/>
                    <a:moveTo>
                      <a:pt x="984194" y="425710"/>
                    </a:moveTo>
                    <a:lnTo>
                      <a:pt x="984193" y="226464"/>
                    </a:lnTo>
                    <a:cubicBezTo>
                      <a:pt x="984193" y="210281"/>
                      <a:pt x="971075" y="197163"/>
                      <a:pt x="954893" y="197162"/>
                    </a:cubicBezTo>
                    <a:cubicBezTo>
                      <a:pt x="938710" y="197163"/>
                      <a:pt x="925591" y="210281"/>
                      <a:pt x="925591" y="226464"/>
                    </a:cubicBezTo>
                    <a:lnTo>
                      <a:pt x="925591" y="425710"/>
                    </a:lnTo>
                    <a:cubicBezTo>
                      <a:pt x="925591" y="441893"/>
                      <a:pt x="938710" y="455012"/>
                      <a:pt x="954893" y="455012"/>
                    </a:cubicBezTo>
                    <a:lnTo>
                      <a:pt x="954893" y="455011"/>
                    </a:lnTo>
                    <a:cubicBezTo>
                      <a:pt x="971075" y="455011"/>
                      <a:pt x="984194" y="441892"/>
                      <a:pt x="984194" y="425710"/>
                    </a:cubicBezTo>
                    <a:close/>
                    <a:moveTo>
                      <a:pt x="1075004" y="402269"/>
                    </a:moveTo>
                    <a:lnTo>
                      <a:pt x="1075004" y="249904"/>
                    </a:lnTo>
                    <a:cubicBezTo>
                      <a:pt x="1075004" y="233721"/>
                      <a:pt x="1061885" y="220603"/>
                      <a:pt x="1045703" y="220603"/>
                    </a:cubicBezTo>
                    <a:cubicBezTo>
                      <a:pt x="1029520" y="220603"/>
                      <a:pt x="1016402" y="233721"/>
                      <a:pt x="1016402" y="249904"/>
                    </a:cubicBezTo>
                    <a:lnTo>
                      <a:pt x="1016402" y="402269"/>
                    </a:lnTo>
                    <a:cubicBezTo>
                      <a:pt x="1016402" y="418452"/>
                      <a:pt x="1029520" y="431570"/>
                      <a:pt x="1045703" y="431570"/>
                    </a:cubicBezTo>
                    <a:lnTo>
                      <a:pt x="1045703" y="431570"/>
                    </a:lnTo>
                    <a:cubicBezTo>
                      <a:pt x="1061885" y="431570"/>
                      <a:pt x="1075004" y="418451"/>
                      <a:pt x="1075004" y="40226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0" name="Group 139">
              <a:extLst>
                <a:ext uri="{FF2B5EF4-FFF2-40B4-BE49-F238E27FC236}">
                  <a16:creationId xmlns:a16="http://schemas.microsoft.com/office/drawing/2014/main" id="{BECF05ED-D9F8-4B40-910B-8F1D3A0DAFDF}"/>
                </a:ext>
              </a:extLst>
            </p:cNvPr>
            <p:cNvGrpSpPr/>
            <p:nvPr/>
          </p:nvGrpSpPr>
          <p:grpSpPr>
            <a:xfrm>
              <a:off x="3158599" y="-1847"/>
              <a:ext cx="762976" cy="2936601"/>
              <a:chOff x="3158599" y="-1847"/>
              <a:chExt cx="762976" cy="2936601"/>
            </a:xfrm>
            <a:solidFill>
              <a:schemeClr val="accent4"/>
            </a:solidFill>
          </p:grpSpPr>
          <p:sp>
            <p:nvSpPr>
              <p:cNvPr id="21" name="Rectangle 140">
                <a:extLst>
                  <a:ext uri="{FF2B5EF4-FFF2-40B4-BE49-F238E27FC236}">
                    <a16:creationId xmlns:a16="http://schemas.microsoft.com/office/drawing/2014/main" id="{F8AC14C9-9E9E-44A5-A807-0D4BA0B1BFC3}"/>
                  </a:ext>
                </a:extLst>
              </p:cNvPr>
              <p:cNvSpPr/>
              <p:nvPr/>
            </p:nvSpPr>
            <p:spPr>
              <a:xfrm>
                <a:off x="3501625" y="-1847"/>
                <a:ext cx="72000" cy="173736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Freeform: Shape 141">
                <a:extLst>
                  <a:ext uri="{FF2B5EF4-FFF2-40B4-BE49-F238E27FC236}">
                    <a16:creationId xmlns:a16="http://schemas.microsoft.com/office/drawing/2014/main" id="{6A89C326-679C-4BFC-8551-1A71925A7F32}"/>
                  </a:ext>
                </a:extLst>
              </p:cNvPr>
              <p:cNvSpPr/>
              <p:nvPr/>
            </p:nvSpPr>
            <p:spPr>
              <a:xfrm rot="5400000" flipH="1">
                <a:off x="2911264" y="1924443"/>
                <a:ext cx="1257646" cy="762976"/>
              </a:xfrm>
              <a:custGeom>
                <a:avLst/>
                <a:gdLst>
                  <a:gd name="connsiteX0" fmla="*/ 782320 w 1075004"/>
                  <a:gd name="connsiteY0" fmla="*/ 253919 h 652173"/>
                  <a:gd name="connsiteX1" fmla="*/ 763875 w 1075004"/>
                  <a:gd name="connsiteY1" fmla="*/ 269396 h 652173"/>
                  <a:gd name="connsiteX2" fmla="*/ 421371 w 1075004"/>
                  <a:gd name="connsiteY2" fmla="*/ 239431 h 652173"/>
                  <a:gd name="connsiteX3" fmla="*/ 421370 w 1075004"/>
                  <a:gd name="connsiteY3" fmla="*/ 253854 h 652173"/>
                  <a:gd name="connsiteX4" fmla="*/ 447078 w 1075004"/>
                  <a:gd name="connsiteY4" fmla="*/ 253854 h 652173"/>
                  <a:gd name="connsiteX5" fmla="*/ 464104 w 1075004"/>
                  <a:gd name="connsiteY5" fmla="*/ 270880 h 652173"/>
                  <a:gd name="connsiteX6" fmla="*/ 464104 w 1075004"/>
                  <a:gd name="connsiteY6" fmla="*/ 270879 h 652173"/>
                  <a:gd name="connsiteX7" fmla="*/ 447079 w 1075004"/>
                  <a:gd name="connsiteY7" fmla="*/ 287905 h 652173"/>
                  <a:gd name="connsiteX8" fmla="*/ 421371 w 1075004"/>
                  <a:gd name="connsiteY8" fmla="*/ 287905 h 652173"/>
                  <a:gd name="connsiteX9" fmla="*/ 421371 w 1075004"/>
                  <a:gd name="connsiteY9" fmla="*/ 311227 h 652173"/>
                  <a:gd name="connsiteX10" fmla="*/ 447078 w 1075004"/>
                  <a:gd name="connsiteY10" fmla="*/ 311227 h 652173"/>
                  <a:gd name="connsiteX11" fmla="*/ 464104 w 1075004"/>
                  <a:gd name="connsiteY11" fmla="*/ 328253 h 652173"/>
                  <a:gd name="connsiteX12" fmla="*/ 464104 w 1075004"/>
                  <a:gd name="connsiteY12" fmla="*/ 328253 h 652173"/>
                  <a:gd name="connsiteX13" fmla="*/ 447079 w 1075004"/>
                  <a:gd name="connsiteY13" fmla="*/ 345278 h 652173"/>
                  <a:gd name="connsiteX14" fmla="*/ 421371 w 1075004"/>
                  <a:gd name="connsiteY14" fmla="*/ 345279 h 652173"/>
                  <a:gd name="connsiteX15" fmla="*/ 421371 w 1075004"/>
                  <a:gd name="connsiteY15" fmla="*/ 368601 h 652173"/>
                  <a:gd name="connsiteX16" fmla="*/ 447078 w 1075004"/>
                  <a:gd name="connsiteY16" fmla="*/ 368601 h 652173"/>
                  <a:gd name="connsiteX17" fmla="*/ 464104 w 1075004"/>
                  <a:gd name="connsiteY17" fmla="*/ 385627 h 652173"/>
                  <a:gd name="connsiteX18" fmla="*/ 464104 w 1075004"/>
                  <a:gd name="connsiteY18" fmla="*/ 385627 h 652173"/>
                  <a:gd name="connsiteX19" fmla="*/ 447079 w 1075004"/>
                  <a:gd name="connsiteY19" fmla="*/ 402652 h 652173"/>
                  <a:gd name="connsiteX20" fmla="*/ 421371 w 1075004"/>
                  <a:gd name="connsiteY20" fmla="*/ 402652 h 652173"/>
                  <a:gd name="connsiteX21" fmla="*/ 421370 w 1075004"/>
                  <a:gd name="connsiteY21" fmla="*/ 417162 h 652173"/>
                  <a:gd name="connsiteX22" fmla="*/ 762268 w 1075004"/>
                  <a:gd name="connsiteY22" fmla="*/ 381332 h 652173"/>
                  <a:gd name="connsiteX23" fmla="*/ 780980 w 1075004"/>
                  <a:gd name="connsiteY23" fmla="*/ 396486 h 652173"/>
                  <a:gd name="connsiteX24" fmla="*/ 765828 w 1075004"/>
                  <a:gd name="connsiteY24" fmla="*/ 415197 h 652173"/>
                  <a:gd name="connsiteX25" fmla="*/ 415893 w 1075004"/>
                  <a:gd name="connsiteY25" fmla="*/ 451977 h 652173"/>
                  <a:gd name="connsiteX26" fmla="*/ 397181 w 1075004"/>
                  <a:gd name="connsiteY26" fmla="*/ 436824 h 652173"/>
                  <a:gd name="connsiteX27" fmla="*/ 398889 w 1075004"/>
                  <a:gd name="connsiteY27" fmla="*/ 431060 h 652173"/>
                  <a:gd name="connsiteX28" fmla="*/ 398669 w 1075004"/>
                  <a:gd name="connsiteY28" fmla="*/ 430530 h 652173"/>
                  <a:gd name="connsiteX29" fmla="*/ 398669 w 1075004"/>
                  <a:gd name="connsiteY29" fmla="*/ 402652 h 652173"/>
                  <a:gd name="connsiteX30" fmla="*/ 372962 w 1075004"/>
                  <a:gd name="connsiteY30" fmla="*/ 402653 h 652173"/>
                  <a:gd name="connsiteX31" fmla="*/ 355936 w 1075004"/>
                  <a:gd name="connsiteY31" fmla="*/ 385627 h 652173"/>
                  <a:gd name="connsiteX32" fmla="*/ 372962 w 1075004"/>
                  <a:gd name="connsiteY32" fmla="*/ 368601 h 652173"/>
                  <a:gd name="connsiteX33" fmla="*/ 398669 w 1075004"/>
                  <a:gd name="connsiteY33" fmla="*/ 368601 h 652173"/>
                  <a:gd name="connsiteX34" fmla="*/ 398670 w 1075004"/>
                  <a:gd name="connsiteY34" fmla="*/ 345279 h 652173"/>
                  <a:gd name="connsiteX35" fmla="*/ 372962 w 1075004"/>
                  <a:gd name="connsiteY35" fmla="*/ 345279 h 652173"/>
                  <a:gd name="connsiteX36" fmla="*/ 355936 w 1075004"/>
                  <a:gd name="connsiteY36" fmla="*/ 328253 h 652173"/>
                  <a:gd name="connsiteX37" fmla="*/ 372962 w 1075004"/>
                  <a:gd name="connsiteY37" fmla="*/ 311228 h 652173"/>
                  <a:gd name="connsiteX38" fmla="*/ 398669 w 1075004"/>
                  <a:gd name="connsiteY38" fmla="*/ 311227 h 652173"/>
                  <a:gd name="connsiteX39" fmla="*/ 398669 w 1075004"/>
                  <a:gd name="connsiteY39" fmla="*/ 287905 h 652173"/>
                  <a:gd name="connsiteX40" fmla="*/ 372962 w 1075004"/>
                  <a:gd name="connsiteY40" fmla="*/ 287905 h 652173"/>
                  <a:gd name="connsiteX41" fmla="*/ 355936 w 1075004"/>
                  <a:gd name="connsiteY41" fmla="*/ 270880 h 652173"/>
                  <a:gd name="connsiteX42" fmla="*/ 372962 w 1075004"/>
                  <a:gd name="connsiteY42" fmla="*/ 253854 h 652173"/>
                  <a:gd name="connsiteX43" fmla="*/ 398670 w 1075004"/>
                  <a:gd name="connsiteY43" fmla="*/ 253854 h 652173"/>
                  <a:gd name="connsiteX44" fmla="*/ 398670 w 1075004"/>
                  <a:gd name="connsiteY44" fmla="*/ 226224 h 652173"/>
                  <a:gd name="connsiteX45" fmla="*/ 399282 w 1075004"/>
                  <a:gd name="connsiteY45" fmla="*/ 224745 h 652173"/>
                  <a:gd name="connsiteX46" fmla="*/ 397876 w 1075004"/>
                  <a:gd name="connsiteY46" fmla="*/ 220285 h 652173"/>
                  <a:gd name="connsiteX47" fmla="*/ 416321 w 1075004"/>
                  <a:gd name="connsiteY47" fmla="*/ 204807 h 652173"/>
                  <a:gd name="connsiteX48" fmla="*/ 766843 w 1075004"/>
                  <a:gd name="connsiteY48" fmla="*/ 235474 h 652173"/>
                  <a:gd name="connsiteX49" fmla="*/ 782320 w 1075004"/>
                  <a:gd name="connsiteY49" fmla="*/ 253919 h 652173"/>
                  <a:gd name="connsiteX50" fmla="*/ 787242 w 1075004"/>
                  <a:gd name="connsiteY50" fmla="*/ 326087 h 652173"/>
                  <a:gd name="connsiteX51" fmla="*/ 785600 w 1075004"/>
                  <a:gd name="connsiteY51" fmla="*/ 324445 h 652173"/>
                  <a:gd name="connsiteX52" fmla="*/ 785600 w 1075004"/>
                  <a:gd name="connsiteY52" fmla="*/ 237207 h 652173"/>
                  <a:gd name="connsiteX53" fmla="*/ 722116 w 1075004"/>
                  <a:gd name="connsiteY53" fmla="*/ 173722 h 652173"/>
                  <a:gd name="connsiteX54" fmla="*/ 634876 w 1075004"/>
                  <a:gd name="connsiteY54" fmla="*/ 173722 h 652173"/>
                  <a:gd name="connsiteX55" fmla="*/ 556664 w 1075004"/>
                  <a:gd name="connsiteY55" fmla="*/ 95509 h 652173"/>
                  <a:gd name="connsiteX56" fmla="*/ 95508 w 1075004"/>
                  <a:gd name="connsiteY56" fmla="*/ 95509 h 652173"/>
                  <a:gd name="connsiteX57" fmla="*/ 0 w 1075004"/>
                  <a:gd name="connsiteY57" fmla="*/ 326087 h 652173"/>
                  <a:gd name="connsiteX58" fmla="*/ 95508 w 1075004"/>
                  <a:gd name="connsiteY58" fmla="*/ 556665 h 652173"/>
                  <a:gd name="connsiteX59" fmla="*/ 556665 w 1075004"/>
                  <a:gd name="connsiteY59" fmla="*/ 556665 h 652173"/>
                  <a:gd name="connsiteX60" fmla="*/ 634877 w 1075004"/>
                  <a:gd name="connsiteY60" fmla="*/ 478452 h 652173"/>
                  <a:gd name="connsiteX61" fmla="*/ 722116 w 1075004"/>
                  <a:gd name="connsiteY61" fmla="*/ 478453 h 652173"/>
                  <a:gd name="connsiteX62" fmla="*/ 785600 w 1075004"/>
                  <a:gd name="connsiteY62" fmla="*/ 414968 h 652173"/>
                  <a:gd name="connsiteX63" fmla="*/ 785600 w 1075004"/>
                  <a:gd name="connsiteY63" fmla="*/ 327729 h 652173"/>
                  <a:gd name="connsiteX64" fmla="*/ 893383 w 1075004"/>
                  <a:gd name="connsiteY64" fmla="*/ 437430 h 652173"/>
                  <a:gd name="connsiteX65" fmla="*/ 893383 w 1075004"/>
                  <a:gd name="connsiteY65" fmla="*/ 214743 h 652173"/>
                  <a:gd name="connsiteX66" fmla="*/ 864082 w 1075004"/>
                  <a:gd name="connsiteY66" fmla="*/ 185442 h 652173"/>
                  <a:gd name="connsiteX67" fmla="*/ 834781 w 1075004"/>
                  <a:gd name="connsiteY67" fmla="*/ 214743 h 652173"/>
                  <a:gd name="connsiteX68" fmla="*/ 834781 w 1075004"/>
                  <a:gd name="connsiteY68" fmla="*/ 437431 h 652173"/>
                  <a:gd name="connsiteX69" fmla="*/ 864082 w 1075004"/>
                  <a:gd name="connsiteY69" fmla="*/ 466732 h 652173"/>
                  <a:gd name="connsiteX70" fmla="*/ 864082 w 1075004"/>
                  <a:gd name="connsiteY70" fmla="*/ 466731 h 652173"/>
                  <a:gd name="connsiteX71" fmla="*/ 893383 w 1075004"/>
                  <a:gd name="connsiteY71" fmla="*/ 437430 h 652173"/>
                  <a:gd name="connsiteX72" fmla="*/ 984194 w 1075004"/>
                  <a:gd name="connsiteY72" fmla="*/ 425710 h 652173"/>
                  <a:gd name="connsiteX73" fmla="*/ 984193 w 1075004"/>
                  <a:gd name="connsiteY73" fmla="*/ 226464 h 652173"/>
                  <a:gd name="connsiteX74" fmla="*/ 954892 w 1075004"/>
                  <a:gd name="connsiteY74" fmla="*/ 197162 h 652173"/>
                  <a:gd name="connsiteX75" fmla="*/ 925591 w 1075004"/>
                  <a:gd name="connsiteY75" fmla="*/ 226464 h 652173"/>
                  <a:gd name="connsiteX76" fmla="*/ 925591 w 1075004"/>
                  <a:gd name="connsiteY76" fmla="*/ 425710 h 652173"/>
                  <a:gd name="connsiteX77" fmla="*/ 954892 w 1075004"/>
                  <a:gd name="connsiteY77" fmla="*/ 455011 h 652173"/>
                  <a:gd name="connsiteX78" fmla="*/ 954892 w 1075004"/>
                  <a:gd name="connsiteY78" fmla="*/ 455011 h 652173"/>
                  <a:gd name="connsiteX79" fmla="*/ 984194 w 1075004"/>
                  <a:gd name="connsiteY79" fmla="*/ 425710 h 652173"/>
                  <a:gd name="connsiteX80" fmla="*/ 1075004 w 1075004"/>
                  <a:gd name="connsiteY80" fmla="*/ 402268 h 652173"/>
                  <a:gd name="connsiteX81" fmla="*/ 1075004 w 1075004"/>
                  <a:gd name="connsiteY81" fmla="*/ 249904 h 652173"/>
                  <a:gd name="connsiteX82" fmla="*/ 1045703 w 1075004"/>
                  <a:gd name="connsiteY82" fmla="*/ 220603 h 652173"/>
                  <a:gd name="connsiteX83" fmla="*/ 1016402 w 1075004"/>
                  <a:gd name="connsiteY83" fmla="*/ 249904 h 652173"/>
                  <a:gd name="connsiteX84" fmla="*/ 1016402 w 1075004"/>
                  <a:gd name="connsiteY84" fmla="*/ 402269 h 652173"/>
                  <a:gd name="connsiteX85" fmla="*/ 1045703 w 1075004"/>
                  <a:gd name="connsiteY85" fmla="*/ 431570 h 652173"/>
                  <a:gd name="connsiteX86" fmla="*/ 1045703 w 1075004"/>
                  <a:gd name="connsiteY86" fmla="*/ 431570 h 652173"/>
                  <a:gd name="connsiteX87" fmla="*/ 1075004 w 1075004"/>
                  <a:gd name="connsiteY87" fmla="*/ 402268 h 6521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</a:cxnLst>
                <a:rect l="l" t="t" r="r" b="b"/>
                <a:pathLst>
                  <a:path w="1075004" h="652173">
                    <a:moveTo>
                      <a:pt x="782320" y="253919"/>
                    </a:moveTo>
                    <a:cubicBezTo>
                      <a:pt x="781500" y="263286"/>
                      <a:pt x="773242" y="270215"/>
                      <a:pt x="763875" y="269396"/>
                    </a:cubicBezTo>
                    <a:cubicBezTo>
                      <a:pt x="649707" y="259408"/>
                      <a:pt x="535539" y="249420"/>
                      <a:pt x="421371" y="239431"/>
                    </a:cubicBezTo>
                    <a:lnTo>
                      <a:pt x="421370" y="253854"/>
                    </a:lnTo>
                    <a:lnTo>
                      <a:pt x="447078" y="253854"/>
                    </a:lnTo>
                    <a:cubicBezTo>
                      <a:pt x="456482" y="253853"/>
                      <a:pt x="464104" y="261476"/>
                      <a:pt x="464104" y="270880"/>
                    </a:cubicBezTo>
                    <a:lnTo>
                      <a:pt x="464104" y="270879"/>
                    </a:lnTo>
                    <a:cubicBezTo>
                      <a:pt x="464104" y="280282"/>
                      <a:pt x="456482" y="287905"/>
                      <a:pt x="447079" y="287905"/>
                    </a:cubicBezTo>
                    <a:cubicBezTo>
                      <a:pt x="438509" y="287905"/>
                      <a:pt x="429940" y="287905"/>
                      <a:pt x="421371" y="287905"/>
                    </a:cubicBezTo>
                    <a:lnTo>
                      <a:pt x="421371" y="311227"/>
                    </a:lnTo>
                    <a:lnTo>
                      <a:pt x="447078" y="311227"/>
                    </a:lnTo>
                    <a:cubicBezTo>
                      <a:pt x="456482" y="311227"/>
                      <a:pt x="464104" y="318850"/>
                      <a:pt x="464104" y="328253"/>
                    </a:cubicBezTo>
                    <a:lnTo>
                      <a:pt x="464104" y="328253"/>
                    </a:lnTo>
                    <a:cubicBezTo>
                      <a:pt x="464104" y="337655"/>
                      <a:pt x="456482" y="345278"/>
                      <a:pt x="447079" y="345278"/>
                    </a:cubicBezTo>
                    <a:cubicBezTo>
                      <a:pt x="438510" y="345278"/>
                      <a:pt x="429940" y="345278"/>
                      <a:pt x="421371" y="345279"/>
                    </a:cubicBezTo>
                    <a:lnTo>
                      <a:pt x="421371" y="368601"/>
                    </a:lnTo>
                    <a:lnTo>
                      <a:pt x="447078" y="368601"/>
                    </a:lnTo>
                    <a:cubicBezTo>
                      <a:pt x="456482" y="368601"/>
                      <a:pt x="464104" y="376223"/>
                      <a:pt x="464104" y="385627"/>
                    </a:cubicBezTo>
                    <a:lnTo>
                      <a:pt x="464104" y="385627"/>
                    </a:lnTo>
                    <a:cubicBezTo>
                      <a:pt x="464104" y="395030"/>
                      <a:pt x="456481" y="402652"/>
                      <a:pt x="447079" y="402652"/>
                    </a:cubicBezTo>
                    <a:cubicBezTo>
                      <a:pt x="438509" y="402652"/>
                      <a:pt x="429940" y="402652"/>
                      <a:pt x="421371" y="402652"/>
                    </a:cubicBezTo>
                    <a:lnTo>
                      <a:pt x="421370" y="417162"/>
                    </a:lnTo>
                    <a:lnTo>
                      <a:pt x="762268" y="381332"/>
                    </a:lnTo>
                    <a:cubicBezTo>
                      <a:pt x="771619" y="380350"/>
                      <a:pt x="779997" y="387134"/>
                      <a:pt x="780980" y="396486"/>
                    </a:cubicBezTo>
                    <a:cubicBezTo>
                      <a:pt x="781963" y="405837"/>
                      <a:pt x="775179" y="414214"/>
                      <a:pt x="765828" y="415197"/>
                    </a:cubicBezTo>
                    <a:cubicBezTo>
                      <a:pt x="649182" y="427457"/>
                      <a:pt x="532538" y="439718"/>
                      <a:pt x="415893" y="451977"/>
                    </a:cubicBezTo>
                    <a:cubicBezTo>
                      <a:pt x="406541" y="452960"/>
                      <a:pt x="398164" y="446176"/>
                      <a:pt x="397181" y="436824"/>
                    </a:cubicBezTo>
                    <a:cubicBezTo>
                      <a:pt x="396959" y="434720"/>
                      <a:pt x="397132" y="432665"/>
                      <a:pt x="398889" y="431060"/>
                    </a:cubicBezTo>
                    <a:lnTo>
                      <a:pt x="398669" y="430530"/>
                    </a:lnTo>
                    <a:lnTo>
                      <a:pt x="398669" y="402652"/>
                    </a:lnTo>
                    <a:lnTo>
                      <a:pt x="372962" y="402653"/>
                    </a:lnTo>
                    <a:cubicBezTo>
                      <a:pt x="363559" y="402653"/>
                      <a:pt x="355936" y="395031"/>
                      <a:pt x="355936" y="385627"/>
                    </a:cubicBezTo>
                    <a:cubicBezTo>
                      <a:pt x="355936" y="376224"/>
                      <a:pt x="363559" y="368601"/>
                      <a:pt x="372962" y="368601"/>
                    </a:cubicBezTo>
                    <a:lnTo>
                      <a:pt x="398669" y="368601"/>
                    </a:lnTo>
                    <a:lnTo>
                      <a:pt x="398670" y="345279"/>
                    </a:lnTo>
                    <a:lnTo>
                      <a:pt x="372962" y="345279"/>
                    </a:lnTo>
                    <a:cubicBezTo>
                      <a:pt x="363559" y="345278"/>
                      <a:pt x="355937" y="337656"/>
                      <a:pt x="355936" y="328253"/>
                    </a:cubicBezTo>
                    <a:cubicBezTo>
                      <a:pt x="355937" y="318850"/>
                      <a:pt x="363559" y="311227"/>
                      <a:pt x="372962" y="311228"/>
                    </a:cubicBezTo>
                    <a:lnTo>
                      <a:pt x="398669" y="311227"/>
                    </a:lnTo>
                    <a:lnTo>
                      <a:pt x="398669" y="287905"/>
                    </a:lnTo>
                    <a:lnTo>
                      <a:pt x="372962" y="287905"/>
                    </a:lnTo>
                    <a:cubicBezTo>
                      <a:pt x="363559" y="287905"/>
                      <a:pt x="355936" y="280283"/>
                      <a:pt x="355936" y="270880"/>
                    </a:cubicBezTo>
                    <a:cubicBezTo>
                      <a:pt x="355936" y="261476"/>
                      <a:pt x="363559" y="253854"/>
                      <a:pt x="372962" y="253854"/>
                    </a:cubicBezTo>
                    <a:lnTo>
                      <a:pt x="398670" y="253854"/>
                    </a:lnTo>
                    <a:lnTo>
                      <a:pt x="398670" y="226224"/>
                    </a:lnTo>
                    <a:cubicBezTo>
                      <a:pt x="398670" y="225699"/>
                      <a:pt x="398705" y="225182"/>
                      <a:pt x="399282" y="224745"/>
                    </a:cubicBezTo>
                    <a:lnTo>
                      <a:pt x="397876" y="220285"/>
                    </a:lnTo>
                    <a:cubicBezTo>
                      <a:pt x="398695" y="210917"/>
                      <a:pt x="406953" y="203988"/>
                      <a:pt x="416321" y="204807"/>
                    </a:cubicBezTo>
                    <a:lnTo>
                      <a:pt x="766843" y="235474"/>
                    </a:lnTo>
                    <a:cubicBezTo>
                      <a:pt x="776210" y="236294"/>
                      <a:pt x="783140" y="244551"/>
                      <a:pt x="782320" y="253919"/>
                    </a:cubicBezTo>
                    <a:close/>
                    <a:moveTo>
                      <a:pt x="787242" y="326087"/>
                    </a:moveTo>
                    <a:lnTo>
                      <a:pt x="785600" y="324445"/>
                    </a:lnTo>
                    <a:lnTo>
                      <a:pt x="785600" y="237207"/>
                    </a:lnTo>
                    <a:cubicBezTo>
                      <a:pt x="785600" y="202145"/>
                      <a:pt x="757177" y="173722"/>
                      <a:pt x="722116" y="173722"/>
                    </a:cubicBezTo>
                    <a:lnTo>
                      <a:pt x="634876" y="173722"/>
                    </a:lnTo>
                    <a:cubicBezTo>
                      <a:pt x="608806" y="147651"/>
                      <a:pt x="582735" y="121579"/>
                      <a:pt x="556664" y="95509"/>
                    </a:cubicBezTo>
                    <a:cubicBezTo>
                      <a:pt x="429319" y="-31836"/>
                      <a:pt x="222853" y="-31836"/>
                      <a:pt x="95508" y="95509"/>
                    </a:cubicBezTo>
                    <a:cubicBezTo>
                      <a:pt x="31836" y="159181"/>
                      <a:pt x="0" y="242634"/>
                      <a:pt x="0" y="326087"/>
                    </a:cubicBezTo>
                    <a:cubicBezTo>
                      <a:pt x="0" y="409540"/>
                      <a:pt x="31836" y="492992"/>
                      <a:pt x="95508" y="556665"/>
                    </a:cubicBezTo>
                    <a:cubicBezTo>
                      <a:pt x="222853" y="684010"/>
                      <a:pt x="429320" y="684010"/>
                      <a:pt x="556665" y="556665"/>
                    </a:cubicBezTo>
                    <a:lnTo>
                      <a:pt x="634877" y="478452"/>
                    </a:lnTo>
                    <a:lnTo>
                      <a:pt x="722116" y="478453"/>
                    </a:lnTo>
                    <a:cubicBezTo>
                      <a:pt x="757178" y="478452"/>
                      <a:pt x="785600" y="450029"/>
                      <a:pt x="785600" y="414968"/>
                    </a:cubicBezTo>
                    <a:lnTo>
                      <a:pt x="785600" y="327729"/>
                    </a:lnTo>
                    <a:close/>
                    <a:moveTo>
                      <a:pt x="893383" y="437430"/>
                    </a:moveTo>
                    <a:lnTo>
                      <a:pt x="893383" y="214743"/>
                    </a:lnTo>
                    <a:cubicBezTo>
                      <a:pt x="893383" y="198561"/>
                      <a:pt x="880265" y="185442"/>
                      <a:pt x="864082" y="185442"/>
                    </a:cubicBezTo>
                    <a:cubicBezTo>
                      <a:pt x="847900" y="185442"/>
                      <a:pt x="834781" y="198561"/>
                      <a:pt x="834781" y="214743"/>
                    </a:cubicBezTo>
                    <a:lnTo>
                      <a:pt x="834781" y="437431"/>
                    </a:lnTo>
                    <a:cubicBezTo>
                      <a:pt x="834781" y="453613"/>
                      <a:pt x="847900" y="466732"/>
                      <a:pt x="864082" y="466732"/>
                    </a:cubicBezTo>
                    <a:lnTo>
                      <a:pt x="864082" y="466731"/>
                    </a:lnTo>
                    <a:cubicBezTo>
                      <a:pt x="880265" y="466731"/>
                      <a:pt x="893383" y="453613"/>
                      <a:pt x="893383" y="437430"/>
                    </a:cubicBezTo>
                    <a:close/>
                    <a:moveTo>
                      <a:pt x="984194" y="425710"/>
                    </a:moveTo>
                    <a:lnTo>
                      <a:pt x="984193" y="226464"/>
                    </a:lnTo>
                    <a:cubicBezTo>
                      <a:pt x="984193" y="210281"/>
                      <a:pt x="971075" y="197163"/>
                      <a:pt x="954892" y="197162"/>
                    </a:cubicBezTo>
                    <a:cubicBezTo>
                      <a:pt x="938710" y="197163"/>
                      <a:pt x="925591" y="210281"/>
                      <a:pt x="925591" y="226464"/>
                    </a:cubicBezTo>
                    <a:lnTo>
                      <a:pt x="925591" y="425710"/>
                    </a:lnTo>
                    <a:cubicBezTo>
                      <a:pt x="925591" y="441893"/>
                      <a:pt x="938710" y="455011"/>
                      <a:pt x="954892" y="455011"/>
                    </a:cubicBezTo>
                    <a:lnTo>
                      <a:pt x="954892" y="455011"/>
                    </a:lnTo>
                    <a:cubicBezTo>
                      <a:pt x="971075" y="455011"/>
                      <a:pt x="984194" y="441892"/>
                      <a:pt x="984194" y="425710"/>
                    </a:cubicBezTo>
                    <a:close/>
                    <a:moveTo>
                      <a:pt x="1075004" y="402268"/>
                    </a:moveTo>
                    <a:lnTo>
                      <a:pt x="1075004" y="249904"/>
                    </a:lnTo>
                    <a:cubicBezTo>
                      <a:pt x="1075004" y="233721"/>
                      <a:pt x="1061885" y="220603"/>
                      <a:pt x="1045703" y="220603"/>
                    </a:cubicBezTo>
                    <a:cubicBezTo>
                      <a:pt x="1029520" y="220603"/>
                      <a:pt x="1016402" y="233721"/>
                      <a:pt x="1016402" y="249904"/>
                    </a:cubicBezTo>
                    <a:lnTo>
                      <a:pt x="1016402" y="402269"/>
                    </a:lnTo>
                    <a:cubicBezTo>
                      <a:pt x="1016402" y="418451"/>
                      <a:pt x="1029520" y="431570"/>
                      <a:pt x="1045703" y="431570"/>
                    </a:cubicBezTo>
                    <a:lnTo>
                      <a:pt x="1045703" y="431570"/>
                    </a:lnTo>
                    <a:cubicBezTo>
                      <a:pt x="1061885" y="431570"/>
                      <a:pt x="1075004" y="418451"/>
                      <a:pt x="1075004" y="40226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1" name="Group 142">
              <a:extLst>
                <a:ext uri="{FF2B5EF4-FFF2-40B4-BE49-F238E27FC236}">
                  <a16:creationId xmlns:a16="http://schemas.microsoft.com/office/drawing/2014/main" id="{0F67283F-F427-47B1-BE1F-A481A89EFCDF}"/>
                </a:ext>
              </a:extLst>
            </p:cNvPr>
            <p:cNvGrpSpPr/>
            <p:nvPr/>
          </p:nvGrpSpPr>
          <p:grpSpPr>
            <a:xfrm>
              <a:off x="2015424" y="-1847"/>
              <a:ext cx="1437328" cy="5489412"/>
              <a:chOff x="2015424" y="-1847"/>
              <a:chExt cx="1437328" cy="5489412"/>
            </a:xfrm>
          </p:grpSpPr>
          <p:sp>
            <p:nvSpPr>
              <p:cNvPr id="19" name="Rectangle 143">
                <a:extLst>
                  <a:ext uri="{FF2B5EF4-FFF2-40B4-BE49-F238E27FC236}">
                    <a16:creationId xmlns:a16="http://schemas.microsoft.com/office/drawing/2014/main" id="{1BC3DED1-798C-497A-AB71-D00C22ADD261}"/>
                  </a:ext>
                </a:extLst>
              </p:cNvPr>
              <p:cNvSpPr/>
              <p:nvPr/>
            </p:nvSpPr>
            <p:spPr>
              <a:xfrm>
                <a:off x="2701620" y="-1847"/>
                <a:ext cx="72000" cy="402336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Rounded Rectangle 51">
                <a:extLst>
                  <a:ext uri="{FF2B5EF4-FFF2-40B4-BE49-F238E27FC236}">
                    <a16:creationId xmlns:a16="http://schemas.microsoft.com/office/drawing/2014/main" id="{22125A2A-C755-4B9C-A859-616037003A5F}"/>
                  </a:ext>
                </a:extLst>
              </p:cNvPr>
              <p:cNvSpPr/>
              <p:nvPr/>
            </p:nvSpPr>
            <p:spPr>
              <a:xfrm rot="5400000" flipH="1">
                <a:off x="1970982" y="4005795"/>
                <a:ext cx="1526212" cy="1437328"/>
              </a:xfrm>
              <a:custGeom>
                <a:avLst/>
                <a:gdLst/>
                <a:ahLst/>
                <a:cxnLst/>
                <a:rect l="l" t="t" r="r" b="b"/>
                <a:pathLst>
                  <a:path w="2928608" h="2758049">
                    <a:moveTo>
                      <a:pt x="2797052" y="1199936"/>
                    </a:moveTo>
                    <a:lnTo>
                      <a:pt x="2797052" y="1541978"/>
                    </a:lnTo>
                    <a:cubicBezTo>
                      <a:pt x="2797052" y="1578306"/>
                      <a:pt x="2826502" y="1607756"/>
                      <a:pt x="2862830" y="1607756"/>
                    </a:cubicBezTo>
                    <a:lnTo>
                      <a:pt x="2862830" y="1607755"/>
                    </a:lnTo>
                    <a:cubicBezTo>
                      <a:pt x="2899158" y="1607755"/>
                      <a:pt x="2928608" y="1578305"/>
                      <a:pt x="2928608" y="1541977"/>
                    </a:cubicBezTo>
                    <a:lnTo>
                      <a:pt x="2928607" y="1199936"/>
                    </a:lnTo>
                    <a:cubicBezTo>
                      <a:pt x="2928607" y="1163608"/>
                      <a:pt x="2899158" y="1134159"/>
                      <a:pt x="2862830" y="1134158"/>
                    </a:cubicBezTo>
                    <a:cubicBezTo>
                      <a:pt x="2826502" y="1134159"/>
                      <a:pt x="2797052" y="1163608"/>
                      <a:pt x="2797052" y="1199936"/>
                    </a:cubicBezTo>
                    <a:close/>
                    <a:moveTo>
                      <a:pt x="2593193" y="1147315"/>
                    </a:moveTo>
                    <a:lnTo>
                      <a:pt x="2593193" y="1594601"/>
                    </a:lnTo>
                    <a:cubicBezTo>
                      <a:pt x="2593193" y="1630929"/>
                      <a:pt x="2622643" y="1660379"/>
                      <a:pt x="2658971" y="1660379"/>
                    </a:cubicBezTo>
                    <a:lnTo>
                      <a:pt x="2658971" y="1660378"/>
                    </a:lnTo>
                    <a:cubicBezTo>
                      <a:pt x="2695299" y="1660378"/>
                      <a:pt x="2724749" y="1630928"/>
                      <a:pt x="2724749" y="1594600"/>
                    </a:cubicBezTo>
                    <a:lnTo>
                      <a:pt x="2724748" y="1147315"/>
                    </a:lnTo>
                    <a:cubicBezTo>
                      <a:pt x="2724748" y="1110987"/>
                      <a:pt x="2695299" y="1081538"/>
                      <a:pt x="2658971" y="1081537"/>
                    </a:cubicBezTo>
                    <a:cubicBezTo>
                      <a:pt x="2622643" y="1081538"/>
                      <a:pt x="2593193" y="1110987"/>
                      <a:pt x="2593193" y="1147315"/>
                    </a:cubicBezTo>
                    <a:close/>
                    <a:moveTo>
                      <a:pt x="2389334" y="1121004"/>
                    </a:moveTo>
                    <a:lnTo>
                      <a:pt x="2389334" y="1620912"/>
                    </a:lnTo>
                    <a:cubicBezTo>
                      <a:pt x="2389334" y="1657240"/>
                      <a:pt x="2418784" y="1686690"/>
                      <a:pt x="2455112" y="1686690"/>
                    </a:cubicBezTo>
                    <a:lnTo>
                      <a:pt x="2455112" y="1686689"/>
                    </a:lnTo>
                    <a:cubicBezTo>
                      <a:pt x="2491440" y="1686689"/>
                      <a:pt x="2520890" y="1657239"/>
                      <a:pt x="2520890" y="1620911"/>
                    </a:cubicBezTo>
                    <a:lnTo>
                      <a:pt x="2520889" y="1121004"/>
                    </a:lnTo>
                    <a:cubicBezTo>
                      <a:pt x="2520889" y="1084676"/>
                      <a:pt x="2491440" y="1055227"/>
                      <a:pt x="2455112" y="1055226"/>
                    </a:cubicBezTo>
                    <a:cubicBezTo>
                      <a:pt x="2418784" y="1055227"/>
                      <a:pt x="2389334" y="1084676"/>
                      <a:pt x="2389334" y="1121004"/>
                    </a:cubicBezTo>
                    <a:close/>
                    <a:moveTo>
                      <a:pt x="1314382" y="1247024"/>
                    </a:moveTo>
                    <a:cubicBezTo>
                      <a:pt x="1314381" y="1225915"/>
                      <a:pt x="1331494" y="1208803"/>
                      <a:pt x="1352603" y="1208803"/>
                    </a:cubicBezTo>
                    <a:lnTo>
                      <a:pt x="1410313" y="1208803"/>
                    </a:lnTo>
                    <a:lnTo>
                      <a:pt x="1410313" y="1146778"/>
                    </a:lnTo>
                    <a:cubicBezTo>
                      <a:pt x="1410313" y="1145599"/>
                      <a:pt x="1410393" y="1144438"/>
                      <a:pt x="1411688" y="1143457"/>
                    </a:cubicBezTo>
                    <a:lnTo>
                      <a:pt x="1408531" y="1133444"/>
                    </a:lnTo>
                    <a:cubicBezTo>
                      <a:pt x="1410371" y="1112415"/>
                      <a:pt x="1428909" y="1096860"/>
                      <a:pt x="1449938" y="1098699"/>
                    </a:cubicBezTo>
                    <a:lnTo>
                      <a:pt x="2236821" y="1167543"/>
                    </a:lnTo>
                    <a:cubicBezTo>
                      <a:pt x="2257849" y="1169383"/>
                      <a:pt x="2273405" y="1187920"/>
                      <a:pt x="2271565" y="1208950"/>
                    </a:cubicBezTo>
                    <a:cubicBezTo>
                      <a:pt x="2269725" y="1229978"/>
                      <a:pt x="2251187" y="1245533"/>
                      <a:pt x="2230159" y="1243693"/>
                    </a:cubicBezTo>
                    <a:cubicBezTo>
                      <a:pt x="1973864" y="1221271"/>
                      <a:pt x="1717570" y="1198849"/>
                      <a:pt x="1461275" y="1176426"/>
                    </a:cubicBezTo>
                    <a:lnTo>
                      <a:pt x="1461274" y="1208803"/>
                    </a:lnTo>
                    <a:lnTo>
                      <a:pt x="1518985" y="1208803"/>
                    </a:lnTo>
                    <a:cubicBezTo>
                      <a:pt x="1540095" y="1208802"/>
                      <a:pt x="1557205" y="1225915"/>
                      <a:pt x="1557206" y="1247025"/>
                    </a:cubicBezTo>
                    <a:lnTo>
                      <a:pt x="1557207" y="1247023"/>
                    </a:lnTo>
                    <a:cubicBezTo>
                      <a:pt x="1557207" y="1268132"/>
                      <a:pt x="1540095" y="1285244"/>
                      <a:pt x="1518986" y="1285244"/>
                    </a:cubicBezTo>
                    <a:cubicBezTo>
                      <a:pt x="1499749" y="1285244"/>
                      <a:pt x="1480511" y="1285243"/>
                      <a:pt x="1461275" y="1285244"/>
                    </a:cubicBezTo>
                    <a:lnTo>
                      <a:pt x="1461275" y="1337600"/>
                    </a:lnTo>
                    <a:lnTo>
                      <a:pt x="1518985" y="1337600"/>
                    </a:lnTo>
                    <a:cubicBezTo>
                      <a:pt x="1540095" y="1337600"/>
                      <a:pt x="1557206" y="1354713"/>
                      <a:pt x="1557206" y="1375821"/>
                    </a:cubicBezTo>
                    <a:lnTo>
                      <a:pt x="1557207" y="1375820"/>
                    </a:lnTo>
                    <a:cubicBezTo>
                      <a:pt x="1557206" y="1396928"/>
                      <a:pt x="1540095" y="1414041"/>
                      <a:pt x="1518986" y="1414041"/>
                    </a:cubicBezTo>
                    <a:cubicBezTo>
                      <a:pt x="1499750" y="1414041"/>
                      <a:pt x="1480511" y="1414041"/>
                      <a:pt x="1461275" y="1414042"/>
                    </a:cubicBezTo>
                    <a:lnTo>
                      <a:pt x="1461275" y="1466398"/>
                    </a:lnTo>
                    <a:lnTo>
                      <a:pt x="1518985" y="1466398"/>
                    </a:lnTo>
                    <a:cubicBezTo>
                      <a:pt x="1540095" y="1466398"/>
                      <a:pt x="1557206" y="1483509"/>
                      <a:pt x="1557206" y="1504618"/>
                    </a:cubicBezTo>
                    <a:lnTo>
                      <a:pt x="1557207" y="1504619"/>
                    </a:lnTo>
                    <a:cubicBezTo>
                      <a:pt x="1557207" y="1525727"/>
                      <a:pt x="1540094" y="1542838"/>
                      <a:pt x="1518986" y="1542839"/>
                    </a:cubicBezTo>
                    <a:cubicBezTo>
                      <a:pt x="1499749" y="1542839"/>
                      <a:pt x="1480511" y="1542838"/>
                      <a:pt x="1461275" y="1542839"/>
                    </a:cubicBezTo>
                    <a:lnTo>
                      <a:pt x="1461274" y="1575412"/>
                    </a:lnTo>
                    <a:lnTo>
                      <a:pt x="2226550" y="1494978"/>
                    </a:lnTo>
                    <a:cubicBezTo>
                      <a:pt x="2247542" y="1492772"/>
                      <a:pt x="2266350" y="1508001"/>
                      <a:pt x="2268556" y="1528995"/>
                    </a:cubicBezTo>
                    <a:cubicBezTo>
                      <a:pt x="2270763" y="1549988"/>
                      <a:pt x="2255534" y="1568794"/>
                      <a:pt x="2234542" y="1571000"/>
                    </a:cubicBezTo>
                    <a:cubicBezTo>
                      <a:pt x="1972686" y="1598522"/>
                      <a:pt x="1710833" y="1626046"/>
                      <a:pt x="1448978" y="1653567"/>
                    </a:cubicBezTo>
                    <a:cubicBezTo>
                      <a:pt x="1427984" y="1655774"/>
                      <a:pt x="1409178" y="1640544"/>
                      <a:pt x="1406971" y="1619551"/>
                    </a:cubicBezTo>
                    <a:cubicBezTo>
                      <a:pt x="1406474" y="1614827"/>
                      <a:pt x="1406862" y="1610214"/>
                      <a:pt x="1410805" y="1606610"/>
                    </a:cubicBezTo>
                    <a:lnTo>
                      <a:pt x="1410312" y="1605422"/>
                    </a:lnTo>
                    <a:lnTo>
                      <a:pt x="1410312" y="1542839"/>
                    </a:lnTo>
                    <a:lnTo>
                      <a:pt x="1352603" y="1542841"/>
                    </a:lnTo>
                    <a:cubicBezTo>
                      <a:pt x="1331494" y="1542841"/>
                      <a:pt x="1314382" y="1525729"/>
                      <a:pt x="1314382" y="1504619"/>
                    </a:cubicBezTo>
                    <a:cubicBezTo>
                      <a:pt x="1314382" y="1483510"/>
                      <a:pt x="1331493" y="1466397"/>
                      <a:pt x="1352603" y="1466398"/>
                    </a:cubicBezTo>
                    <a:lnTo>
                      <a:pt x="1410312" y="1466398"/>
                    </a:lnTo>
                    <a:lnTo>
                      <a:pt x="1410313" y="1414042"/>
                    </a:lnTo>
                    <a:lnTo>
                      <a:pt x="1352603" y="1414042"/>
                    </a:lnTo>
                    <a:cubicBezTo>
                      <a:pt x="1331494" y="1414041"/>
                      <a:pt x="1314383" y="1396930"/>
                      <a:pt x="1314382" y="1375820"/>
                    </a:cubicBezTo>
                    <a:cubicBezTo>
                      <a:pt x="1314383" y="1354713"/>
                      <a:pt x="1331494" y="1337600"/>
                      <a:pt x="1352603" y="1337601"/>
                    </a:cubicBezTo>
                    <a:lnTo>
                      <a:pt x="1410312" y="1337600"/>
                    </a:lnTo>
                    <a:lnTo>
                      <a:pt x="1410312" y="1285244"/>
                    </a:lnTo>
                    <a:lnTo>
                      <a:pt x="1352603" y="1285244"/>
                    </a:lnTo>
                    <a:cubicBezTo>
                      <a:pt x="1331494" y="1285244"/>
                      <a:pt x="1314381" y="1268133"/>
                      <a:pt x="1314382" y="1247024"/>
                    </a:cubicBezTo>
                    <a:close/>
                    <a:moveTo>
                      <a:pt x="1171967" y="72000"/>
                    </a:moveTo>
                    <a:lnTo>
                      <a:pt x="1171967" y="288000"/>
                    </a:lnTo>
                    <a:cubicBezTo>
                      <a:pt x="1171967" y="327765"/>
                      <a:pt x="1204202" y="360000"/>
                      <a:pt x="1243967" y="360000"/>
                    </a:cubicBezTo>
                    <a:cubicBezTo>
                      <a:pt x="1283732" y="360000"/>
                      <a:pt x="1315967" y="327765"/>
                      <a:pt x="1315967" y="288000"/>
                    </a:cubicBezTo>
                    <a:lnTo>
                      <a:pt x="1315967" y="72000"/>
                    </a:lnTo>
                    <a:cubicBezTo>
                      <a:pt x="1315967" y="32235"/>
                      <a:pt x="1283732" y="0"/>
                      <a:pt x="1243967" y="0"/>
                    </a:cubicBezTo>
                    <a:cubicBezTo>
                      <a:pt x="1204202" y="0"/>
                      <a:pt x="1171967" y="32235"/>
                      <a:pt x="1171967" y="72000"/>
                    </a:cubicBezTo>
                    <a:close/>
                    <a:moveTo>
                      <a:pt x="1171966" y="2470049"/>
                    </a:moveTo>
                    <a:lnTo>
                      <a:pt x="1171966" y="2686049"/>
                    </a:lnTo>
                    <a:cubicBezTo>
                      <a:pt x="1171966" y="2725814"/>
                      <a:pt x="1204201" y="2758049"/>
                      <a:pt x="1243966" y="2758049"/>
                    </a:cubicBezTo>
                    <a:cubicBezTo>
                      <a:pt x="1283731" y="2758049"/>
                      <a:pt x="1315966" y="2725814"/>
                      <a:pt x="1315966" y="2686049"/>
                    </a:cubicBezTo>
                    <a:lnTo>
                      <a:pt x="1315966" y="2470049"/>
                    </a:lnTo>
                    <a:cubicBezTo>
                      <a:pt x="1315966" y="2430284"/>
                      <a:pt x="1283731" y="2398049"/>
                      <a:pt x="1243966" y="2398049"/>
                    </a:cubicBezTo>
                    <a:cubicBezTo>
                      <a:pt x="1204201" y="2398049"/>
                      <a:pt x="1171966" y="2430284"/>
                      <a:pt x="1171966" y="2470049"/>
                    </a:cubicBezTo>
                    <a:close/>
                    <a:moveTo>
                      <a:pt x="515345" y="1370958"/>
                    </a:moveTo>
                    <a:cubicBezTo>
                      <a:pt x="515344" y="1558300"/>
                      <a:pt x="586814" y="1745642"/>
                      <a:pt x="729750" y="1888579"/>
                    </a:cubicBezTo>
                    <a:cubicBezTo>
                      <a:pt x="1015625" y="2174454"/>
                      <a:pt x="1479119" y="2174454"/>
                      <a:pt x="1764994" y="1888580"/>
                    </a:cubicBezTo>
                    <a:lnTo>
                      <a:pt x="1940572" y="1713001"/>
                    </a:lnTo>
                    <a:lnTo>
                      <a:pt x="2136413" y="1713002"/>
                    </a:lnTo>
                    <a:cubicBezTo>
                      <a:pt x="2215124" y="1713001"/>
                      <a:pt x="2278929" y="1649195"/>
                      <a:pt x="2278929" y="1570486"/>
                    </a:cubicBezTo>
                    <a:lnTo>
                      <a:pt x="2278929" y="1374645"/>
                    </a:lnTo>
                    <a:lnTo>
                      <a:pt x="2282614" y="1370959"/>
                    </a:lnTo>
                    <a:lnTo>
                      <a:pt x="2278929" y="1367272"/>
                    </a:lnTo>
                    <a:lnTo>
                      <a:pt x="2278929" y="1171432"/>
                    </a:lnTo>
                    <a:cubicBezTo>
                      <a:pt x="2278929" y="1092722"/>
                      <a:pt x="2215123" y="1028916"/>
                      <a:pt x="2136413" y="1028916"/>
                    </a:cubicBezTo>
                    <a:lnTo>
                      <a:pt x="1940571" y="1028916"/>
                    </a:lnTo>
                    <a:cubicBezTo>
                      <a:pt x="1882045" y="970390"/>
                      <a:pt x="1823519" y="911862"/>
                      <a:pt x="1764993" y="853336"/>
                    </a:cubicBezTo>
                    <a:cubicBezTo>
                      <a:pt x="1479118" y="567461"/>
                      <a:pt x="1015625" y="567462"/>
                      <a:pt x="729750" y="853336"/>
                    </a:cubicBezTo>
                    <a:cubicBezTo>
                      <a:pt x="586813" y="996273"/>
                      <a:pt x="515344" y="1183616"/>
                      <a:pt x="515345" y="1370958"/>
                    </a:cubicBezTo>
                    <a:close/>
                    <a:moveTo>
                      <a:pt x="388776" y="2386770"/>
                    </a:moveTo>
                    <a:cubicBezTo>
                      <a:pt x="388776" y="2405196"/>
                      <a:pt x="395805" y="2423622"/>
                      <a:pt x="409865" y="2437681"/>
                    </a:cubicBezTo>
                    <a:cubicBezTo>
                      <a:pt x="437983" y="2465800"/>
                      <a:pt x="483570" y="2465800"/>
                      <a:pt x="511688" y="2437681"/>
                    </a:cubicBezTo>
                    <a:lnTo>
                      <a:pt x="664423" y="2284946"/>
                    </a:lnTo>
                    <a:cubicBezTo>
                      <a:pt x="692541" y="2256828"/>
                      <a:pt x="692541" y="2211241"/>
                      <a:pt x="664423" y="2183123"/>
                    </a:cubicBezTo>
                    <a:cubicBezTo>
                      <a:pt x="636305" y="2155005"/>
                      <a:pt x="590718" y="2155005"/>
                      <a:pt x="562599" y="2183123"/>
                    </a:cubicBezTo>
                    <a:lnTo>
                      <a:pt x="409865" y="2335858"/>
                    </a:lnTo>
                    <a:cubicBezTo>
                      <a:pt x="395805" y="2349917"/>
                      <a:pt x="388776" y="2368343"/>
                      <a:pt x="388776" y="2386770"/>
                    </a:cubicBezTo>
                    <a:close/>
                    <a:moveTo>
                      <a:pt x="388776" y="365689"/>
                    </a:moveTo>
                    <a:cubicBezTo>
                      <a:pt x="388776" y="384115"/>
                      <a:pt x="395805" y="402541"/>
                      <a:pt x="409865" y="416600"/>
                    </a:cubicBezTo>
                    <a:lnTo>
                      <a:pt x="562599" y="569335"/>
                    </a:lnTo>
                    <a:cubicBezTo>
                      <a:pt x="590718" y="597454"/>
                      <a:pt x="636305" y="597454"/>
                      <a:pt x="664423" y="569335"/>
                    </a:cubicBezTo>
                    <a:cubicBezTo>
                      <a:pt x="692541" y="541217"/>
                      <a:pt x="692541" y="495630"/>
                      <a:pt x="664423" y="467512"/>
                    </a:cubicBezTo>
                    <a:lnTo>
                      <a:pt x="511688" y="314777"/>
                    </a:lnTo>
                    <a:cubicBezTo>
                      <a:pt x="483570" y="286659"/>
                      <a:pt x="437983" y="286659"/>
                      <a:pt x="409865" y="314777"/>
                    </a:cubicBezTo>
                    <a:cubicBezTo>
                      <a:pt x="395805" y="328836"/>
                      <a:pt x="388776" y="347262"/>
                      <a:pt x="388776" y="365689"/>
                    </a:cubicBezTo>
                    <a:close/>
                    <a:moveTo>
                      <a:pt x="0" y="1379024"/>
                    </a:moveTo>
                    <a:cubicBezTo>
                      <a:pt x="0" y="1418789"/>
                      <a:pt x="32235" y="1451024"/>
                      <a:pt x="72000" y="1451024"/>
                    </a:cubicBezTo>
                    <a:lnTo>
                      <a:pt x="288000" y="1451024"/>
                    </a:lnTo>
                    <a:cubicBezTo>
                      <a:pt x="327765" y="1451024"/>
                      <a:pt x="360000" y="1418789"/>
                      <a:pt x="360000" y="1379024"/>
                    </a:cubicBezTo>
                    <a:cubicBezTo>
                      <a:pt x="360000" y="1339259"/>
                      <a:pt x="327765" y="1307024"/>
                      <a:pt x="288000" y="1307024"/>
                    </a:cubicBezTo>
                    <a:lnTo>
                      <a:pt x="72000" y="1307024"/>
                    </a:lnTo>
                    <a:cubicBezTo>
                      <a:pt x="32235" y="1307024"/>
                      <a:pt x="0" y="1339259"/>
                      <a:pt x="0" y="137902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3" name="Group 145">
              <a:extLst>
                <a:ext uri="{FF2B5EF4-FFF2-40B4-BE49-F238E27FC236}">
                  <a16:creationId xmlns:a16="http://schemas.microsoft.com/office/drawing/2014/main" id="{A9F28490-8CAE-4324-BAFD-5AC913194FA2}"/>
                </a:ext>
              </a:extLst>
            </p:cNvPr>
            <p:cNvGrpSpPr/>
            <p:nvPr/>
          </p:nvGrpSpPr>
          <p:grpSpPr>
            <a:xfrm>
              <a:off x="808111" y="-1847"/>
              <a:ext cx="762978" cy="3628896"/>
              <a:chOff x="808111" y="-1847"/>
              <a:chExt cx="762978" cy="3628896"/>
            </a:xfrm>
            <a:solidFill>
              <a:schemeClr val="accent2"/>
            </a:solidFill>
          </p:grpSpPr>
          <p:sp>
            <p:nvSpPr>
              <p:cNvPr id="17" name="Rectangle 146">
                <a:extLst>
                  <a:ext uri="{FF2B5EF4-FFF2-40B4-BE49-F238E27FC236}">
                    <a16:creationId xmlns:a16="http://schemas.microsoft.com/office/drawing/2014/main" id="{A2312FC9-732E-415F-8A34-D4EC22AFB95A}"/>
                  </a:ext>
                </a:extLst>
              </p:cNvPr>
              <p:cNvSpPr/>
              <p:nvPr/>
            </p:nvSpPr>
            <p:spPr>
              <a:xfrm>
                <a:off x="1152817" y="-1847"/>
                <a:ext cx="72000" cy="237744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Freeform: Shape 147">
                <a:extLst>
                  <a:ext uri="{FF2B5EF4-FFF2-40B4-BE49-F238E27FC236}">
                    <a16:creationId xmlns:a16="http://schemas.microsoft.com/office/drawing/2014/main" id="{86F00DE1-FA00-402E-9377-728C0FD360E2}"/>
                  </a:ext>
                </a:extLst>
              </p:cNvPr>
              <p:cNvSpPr/>
              <p:nvPr/>
            </p:nvSpPr>
            <p:spPr>
              <a:xfrm rot="5400000" flipH="1">
                <a:off x="560777" y="2616737"/>
                <a:ext cx="1257646" cy="762978"/>
              </a:xfrm>
              <a:custGeom>
                <a:avLst/>
                <a:gdLst>
                  <a:gd name="connsiteX0" fmla="*/ 782320 w 1075004"/>
                  <a:gd name="connsiteY0" fmla="*/ 253920 h 652174"/>
                  <a:gd name="connsiteX1" fmla="*/ 763875 w 1075004"/>
                  <a:gd name="connsiteY1" fmla="*/ 269397 h 652174"/>
                  <a:gd name="connsiteX2" fmla="*/ 421371 w 1075004"/>
                  <a:gd name="connsiteY2" fmla="*/ 239432 h 652174"/>
                  <a:gd name="connsiteX3" fmla="*/ 421370 w 1075004"/>
                  <a:gd name="connsiteY3" fmla="*/ 253855 h 652174"/>
                  <a:gd name="connsiteX4" fmla="*/ 447078 w 1075004"/>
                  <a:gd name="connsiteY4" fmla="*/ 253855 h 652174"/>
                  <a:gd name="connsiteX5" fmla="*/ 464104 w 1075004"/>
                  <a:gd name="connsiteY5" fmla="*/ 270881 h 652174"/>
                  <a:gd name="connsiteX6" fmla="*/ 464104 w 1075004"/>
                  <a:gd name="connsiteY6" fmla="*/ 270880 h 652174"/>
                  <a:gd name="connsiteX7" fmla="*/ 447079 w 1075004"/>
                  <a:gd name="connsiteY7" fmla="*/ 287906 h 652174"/>
                  <a:gd name="connsiteX8" fmla="*/ 421371 w 1075004"/>
                  <a:gd name="connsiteY8" fmla="*/ 287906 h 652174"/>
                  <a:gd name="connsiteX9" fmla="*/ 421371 w 1075004"/>
                  <a:gd name="connsiteY9" fmla="*/ 311228 h 652174"/>
                  <a:gd name="connsiteX10" fmla="*/ 447078 w 1075004"/>
                  <a:gd name="connsiteY10" fmla="*/ 311228 h 652174"/>
                  <a:gd name="connsiteX11" fmla="*/ 464104 w 1075004"/>
                  <a:gd name="connsiteY11" fmla="*/ 328254 h 652174"/>
                  <a:gd name="connsiteX12" fmla="*/ 464104 w 1075004"/>
                  <a:gd name="connsiteY12" fmla="*/ 328254 h 652174"/>
                  <a:gd name="connsiteX13" fmla="*/ 447079 w 1075004"/>
                  <a:gd name="connsiteY13" fmla="*/ 345279 h 652174"/>
                  <a:gd name="connsiteX14" fmla="*/ 421371 w 1075004"/>
                  <a:gd name="connsiteY14" fmla="*/ 345280 h 652174"/>
                  <a:gd name="connsiteX15" fmla="*/ 421371 w 1075004"/>
                  <a:gd name="connsiteY15" fmla="*/ 368602 h 652174"/>
                  <a:gd name="connsiteX16" fmla="*/ 447078 w 1075004"/>
                  <a:gd name="connsiteY16" fmla="*/ 368602 h 652174"/>
                  <a:gd name="connsiteX17" fmla="*/ 464104 w 1075004"/>
                  <a:gd name="connsiteY17" fmla="*/ 385628 h 652174"/>
                  <a:gd name="connsiteX18" fmla="*/ 464104 w 1075004"/>
                  <a:gd name="connsiteY18" fmla="*/ 385628 h 652174"/>
                  <a:gd name="connsiteX19" fmla="*/ 447079 w 1075004"/>
                  <a:gd name="connsiteY19" fmla="*/ 402653 h 652174"/>
                  <a:gd name="connsiteX20" fmla="*/ 421371 w 1075004"/>
                  <a:gd name="connsiteY20" fmla="*/ 402653 h 652174"/>
                  <a:gd name="connsiteX21" fmla="*/ 421370 w 1075004"/>
                  <a:gd name="connsiteY21" fmla="*/ 417163 h 652174"/>
                  <a:gd name="connsiteX22" fmla="*/ 762268 w 1075004"/>
                  <a:gd name="connsiteY22" fmla="*/ 381333 h 652174"/>
                  <a:gd name="connsiteX23" fmla="*/ 780980 w 1075004"/>
                  <a:gd name="connsiteY23" fmla="*/ 396486 h 652174"/>
                  <a:gd name="connsiteX24" fmla="*/ 765828 w 1075004"/>
                  <a:gd name="connsiteY24" fmla="*/ 415198 h 652174"/>
                  <a:gd name="connsiteX25" fmla="*/ 415893 w 1075004"/>
                  <a:gd name="connsiteY25" fmla="*/ 451978 h 652174"/>
                  <a:gd name="connsiteX26" fmla="*/ 397181 w 1075004"/>
                  <a:gd name="connsiteY26" fmla="*/ 436825 h 652174"/>
                  <a:gd name="connsiteX27" fmla="*/ 398889 w 1075004"/>
                  <a:gd name="connsiteY27" fmla="*/ 431061 h 652174"/>
                  <a:gd name="connsiteX28" fmla="*/ 398669 w 1075004"/>
                  <a:gd name="connsiteY28" fmla="*/ 430531 h 652174"/>
                  <a:gd name="connsiteX29" fmla="*/ 398669 w 1075004"/>
                  <a:gd name="connsiteY29" fmla="*/ 402653 h 652174"/>
                  <a:gd name="connsiteX30" fmla="*/ 372962 w 1075004"/>
                  <a:gd name="connsiteY30" fmla="*/ 402654 h 652174"/>
                  <a:gd name="connsiteX31" fmla="*/ 355936 w 1075004"/>
                  <a:gd name="connsiteY31" fmla="*/ 385628 h 652174"/>
                  <a:gd name="connsiteX32" fmla="*/ 372962 w 1075004"/>
                  <a:gd name="connsiteY32" fmla="*/ 368602 h 652174"/>
                  <a:gd name="connsiteX33" fmla="*/ 398669 w 1075004"/>
                  <a:gd name="connsiteY33" fmla="*/ 368602 h 652174"/>
                  <a:gd name="connsiteX34" fmla="*/ 398670 w 1075004"/>
                  <a:gd name="connsiteY34" fmla="*/ 345280 h 652174"/>
                  <a:gd name="connsiteX35" fmla="*/ 372962 w 1075004"/>
                  <a:gd name="connsiteY35" fmla="*/ 345280 h 652174"/>
                  <a:gd name="connsiteX36" fmla="*/ 355936 w 1075004"/>
                  <a:gd name="connsiteY36" fmla="*/ 328254 h 652174"/>
                  <a:gd name="connsiteX37" fmla="*/ 372962 w 1075004"/>
                  <a:gd name="connsiteY37" fmla="*/ 311229 h 652174"/>
                  <a:gd name="connsiteX38" fmla="*/ 398669 w 1075004"/>
                  <a:gd name="connsiteY38" fmla="*/ 311228 h 652174"/>
                  <a:gd name="connsiteX39" fmla="*/ 398669 w 1075004"/>
                  <a:gd name="connsiteY39" fmla="*/ 287906 h 652174"/>
                  <a:gd name="connsiteX40" fmla="*/ 372962 w 1075004"/>
                  <a:gd name="connsiteY40" fmla="*/ 287906 h 652174"/>
                  <a:gd name="connsiteX41" fmla="*/ 355936 w 1075004"/>
                  <a:gd name="connsiteY41" fmla="*/ 270881 h 652174"/>
                  <a:gd name="connsiteX42" fmla="*/ 372962 w 1075004"/>
                  <a:gd name="connsiteY42" fmla="*/ 253855 h 652174"/>
                  <a:gd name="connsiteX43" fmla="*/ 398670 w 1075004"/>
                  <a:gd name="connsiteY43" fmla="*/ 253855 h 652174"/>
                  <a:gd name="connsiteX44" fmla="*/ 398670 w 1075004"/>
                  <a:gd name="connsiteY44" fmla="*/ 226225 h 652174"/>
                  <a:gd name="connsiteX45" fmla="*/ 399282 w 1075004"/>
                  <a:gd name="connsiteY45" fmla="*/ 224746 h 652174"/>
                  <a:gd name="connsiteX46" fmla="*/ 397876 w 1075004"/>
                  <a:gd name="connsiteY46" fmla="*/ 220286 h 652174"/>
                  <a:gd name="connsiteX47" fmla="*/ 416321 w 1075004"/>
                  <a:gd name="connsiteY47" fmla="*/ 204808 h 652174"/>
                  <a:gd name="connsiteX48" fmla="*/ 766843 w 1075004"/>
                  <a:gd name="connsiteY48" fmla="*/ 235475 h 652174"/>
                  <a:gd name="connsiteX49" fmla="*/ 782320 w 1075004"/>
                  <a:gd name="connsiteY49" fmla="*/ 253920 h 652174"/>
                  <a:gd name="connsiteX50" fmla="*/ 787242 w 1075004"/>
                  <a:gd name="connsiteY50" fmla="*/ 326088 h 652174"/>
                  <a:gd name="connsiteX51" fmla="*/ 785600 w 1075004"/>
                  <a:gd name="connsiteY51" fmla="*/ 324446 h 652174"/>
                  <a:gd name="connsiteX52" fmla="*/ 785600 w 1075004"/>
                  <a:gd name="connsiteY52" fmla="*/ 237208 h 652174"/>
                  <a:gd name="connsiteX53" fmla="*/ 722116 w 1075004"/>
                  <a:gd name="connsiteY53" fmla="*/ 173723 h 652174"/>
                  <a:gd name="connsiteX54" fmla="*/ 634876 w 1075004"/>
                  <a:gd name="connsiteY54" fmla="*/ 173723 h 652174"/>
                  <a:gd name="connsiteX55" fmla="*/ 556664 w 1075004"/>
                  <a:gd name="connsiteY55" fmla="*/ 95510 h 652174"/>
                  <a:gd name="connsiteX56" fmla="*/ 95508 w 1075004"/>
                  <a:gd name="connsiteY56" fmla="*/ 95510 h 652174"/>
                  <a:gd name="connsiteX57" fmla="*/ 0 w 1075004"/>
                  <a:gd name="connsiteY57" fmla="*/ 326088 h 652174"/>
                  <a:gd name="connsiteX58" fmla="*/ 95508 w 1075004"/>
                  <a:gd name="connsiteY58" fmla="*/ 556666 h 652174"/>
                  <a:gd name="connsiteX59" fmla="*/ 556665 w 1075004"/>
                  <a:gd name="connsiteY59" fmla="*/ 556666 h 652174"/>
                  <a:gd name="connsiteX60" fmla="*/ 634877 w 1075004"/>
                  <a:gd name="connsiteY60" fmla="*/ 478453 h 652174"/>
                  <a:gd name="connsiteX61" fmla="*/ 722116 w 1075004"/>
                  <a:gd name="connsiteY61" fmla="*/ 478454 h 652174"/>
                  <a:gd name="connsiteX62" fmla="*/ 785600 w 1075004"/>
                  <a:gd name="connsiteY62" fmla="*/ 414969 h 652174"/>
                  <a:gd name="connsiteX63" fmla="*/ 785600 w 1075004"/>
                  <a:gd name="connsiteY63" fmla="*/ 327730 h 652174"/>
                  <a:gd name="connsiteX64" fmla="*/ 893383 w 1075004"/>
                  <a:gd name="connsiteY64" fmla="*/ 437431 h 652174"/>
                  <a:gd name="connsiteX65" fmla="*/ 893383 w 1075004"/>
                  <a:gd name="connsiteY65" fmla="*/ 214744 h 652174"/>
                  <a:gd name="connsiteX66" fmla="*/ 864082 w 1075004"/>
                  <a:gd name="connsiteY66" fmla="*/ 185443 h 652174"/>
                  <a:gd name="connsiteX67" fmla="*/ 834781 w 1075004"/>
                  <a:gd name="connsiteY67" fmla="*/ 214744 h 652174"/>
                  <a:gd name="connsiteX68" fmla="*/ 834781 w 1075004"/>
                  <a:gd name="connsiteY68" fmla="*/ 437432 h 652174"/>
                  <a:gd name="connsiteX69" fmla="*/ 864082 w 1075004"/>
                  <a:gd name="connsiteY69" fmla="*/ 466733 h 652174"/>
                  <a:gd name="connsiteX70" fmla="*/ 864082 w 1075004"/>
                  <a:gd name="connsiteY70" fmla="*/ 466732 h 652174"/>
                  <a:gd name="connsiteX71" fmla="*/ 893383 w 1075004"/>
                  <a:gd name="connsiteY71" fmla="*/ 437431 h 652174"/>
                  <a:gd name="connsiteX72" fmla="*/ 984194 w 1075004"/>
                  <a:gd name="connsiteY72" fmla="*/ 425711 h 652174"/>
                  <a:gd name="connsiteX73" fmla="*/ 984193 w 1075004"/>
                  <a:gd name="connsiteY73" fmla="*/ 226464 h 652174"/>
                  <a:gd name="connsiteX74" fmla="*/ 954893 w 1075004"/>
                  <a:gd name="connsiteY74" fmla="*/ 197163 h 652174"/>
                  <a:gd name="connsiteX75" fmla="*/ 925591 w 1075004"/>
                  <a:gd name="connsiteY75" fmla="*/ 226464 h 652174"/>
                  <a:gd name="connsiteX76" fmla="*/ 925591 w 1075004"/>
                  <a:gd name="connsiteY76" fmla="*/ 425711 h 652174"/>
                  <a:gd name="connsiteX77" fmla="*/ 954893 w 1075004"/>
                  <a:gd name="connsiteY77" fmla="*/ 455012 h 652174"/>
                  <a:gd name="connsiteX78" fmla="*/ 954893 w 1075004"/>
                  <a:gd name="connsiteY78" fmla="*/ 455012 h 652174"/>
                  <a:gd name="connsiteX79" fmla="*/ 984194 w 1075004"/>
                  <a:gd name="connsiteY79" fmla="*/ 425711 h 652174"/>
                  <a:gd name="connsiteX80" fmla="*/ 1075004 w 1075004"/>
                  <a:gd name="connsiteY80" fmla="*/ 402269 h 652174"/>
                  <a:gd name="connsiteX81" fmla="*/ 1075004 w 1075004"/>
                  <a:gd name="connsiteY81" fmla="*/ 249905 h 652174"/>
                  <a:gd name="connsiteX82" fmla="*/ 1045703 w 1075004"/>
                  <a:gd name="connsiteY82" fmla="*/ 220604 h 652174"/>
                  <a:gd name="connsiteX83" fmla="*/ 1016402 w 1075004"/>
                  <a:gd name="connsiteY83" fmla="*/ 249905 h 652174"/>
                  <a:gd name="connsiteX84" fmla="*/ 1016402 w 1075004"/>
                  <a:gd name="connsiteY84" fmla="*/ 402270 h 652174"/>
                  <a:gd name="connsiteX85" fmla="*/ 1045703 w 1075004"/>
                  <a:gd name="connsiteY85" fmla="*/ 431571 h 652174"/>
                  <a:gd name="connsiteX86" fmla="*/ 1045703 w 1075004"/>
                  <a:gd name="connsiteY86" fmla="*/ 431571 h 652174"/>
                  <a:gd name="connsiteX87" fmla="*/ 1075004 w 1075004"/>
                  <a:gd name="connsiteY87" fmla="*/ 402269 h 652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</a:cxnLst>
                <a:rect l="l" t="t" r="r" b="b"/>
                <a:pathLst>
                  <a:path w="1075004" h="652174">
                    <a:moveTo>
                      <a:pt x="782320" y="253920"/>
                    </a:moveTo>
                    <a:cubicBezTo>
                      <a:pt x="781500" y="263287"/>
                      <a:pt x="773242" y="270216"/>
                      <a:pt x="763875" y="269397"/>
                    </a:cubicBezTo>
                    <a:cubicBezTo>
                      <a:pt x="649707" y="259409"/>
                      <a:pt x="535539" y="249421"/>
                      <a:pt x="421371" y="239432"/>
                    </a:cubicBezTo>
                    <a:lnTo>
                      <a:pt x="421370" y="253855"/>
                    </a:lnTo>
                    <a:lnTo>
                      <a:pt x="447078" y="253855"/>
                    </a:lnTo>
                    <a:cubicBezTo>
                      <a:pt x="456482" y="253854"/>
                      <a:pt x="464104" y="261477"/>
                      <a:pt x="464104" y="270881"/>
                    </a:cubicBezTo>
                    <a:lnTo>
                      <a:pt x="464104" y="270880"/>
                    </a:lnTo>
                    <a:cubicBezTo>
                      <a:pt x="464104" y="280283"/>
                      <a:pt x="456482" y="287906"/>
                      <a:pt x="447079" y="287906"/>
                    </a:cubicBezTo>
                    <a:cubicBezTo>
                      <a:pt x="438509" y="287906"/>
                      <a:pt x="429940" y="287905"/>
                      <a:pt x="421371" y="287906"/>
                    </a:cubicBezTo>
                    <a:lnTo>
                      <a:pt x="421371" y="311228"/>
                    </a:lnTo>
                    <a:lnTo>
                      <a:pt x="447078" y="311228"/>
                    </a:lnTo>
                    <a:cubicBezTo>
                      <a:pt x="456482" y="311228"/>
                      <a:pt x="464104" y="318851"/>
                      <a:pt x="464104" y="328254"/>
                    </a:cubicBezTo>
                    <a:lnTo>
                      <a:pt x="464104" y="328254"/>
                    </a:lnTo>
                    <a:cubicBezTo>
                      <a:pt x="464104" y="337656"/>
                      <a:pt x="456482" y="345279"/>
                      <a:pt x="447079" y="345279"/>
                    </a:cubicBezTo>
                    <a:cubicBezTo>
                      <a:pt x="438510" y="345279"/>
                      <a:pt x="429940" y="345279"/>
                      <a:pt x="421371" y="345280"/>
                    </a:cubicBezTo>
                    <a:lnTo>
                      <a:pt x="421371" y="368602"/>
                    </a:lnTo>
                    <a:lnTo>
                      <a:pt x="447078" y="368602"/>
                    </a:lnTo>
                    <a:cubicBezTo>
                      <a:pt x="456482" y="368602"/>
                      <a:pt x="464104" y="376224"/>
                      <a:pt x="464104" y="385628"/>
                    </a:cubicBezTo>
                    <a:lnTo>
                      <a:pt x="464104" y="385628"/>
                    </a:lnTo>
                    <a:cubicBezTo>
                      <a:pt x="464104" y="395031"/>
                      <a:pt x="456481" y="402653"/>
                      <a:pt x="447079" y="402653"/>
                    </a:cubicBezTo>
                    <a:cubicBezTo>
                      <a:pt x="438509" y="402653"/>
                      <a:pt x="429940" y="402653"/>
                      <a:pt x="421371" y="402653"/>
                    </a:cubicBezTo>
                    <a:lnTo>
                      <a:pt x="421370" y="417163"/>
                    </a:lnTo>
                    <a:lnTo>
                      <a:pt x="762268" y="381333"/>
                    </a:lnTo>
                    <a:cubicBezTo>
                      <a:pt x="771619" y="380351"/>
                      <a:pt x="779997" y="387135"/>
                      <a:pt x="780980" y="396486"/>
                    </a:cubicBezTo>
                    <a:cubicBezTo>
                      <a:pt x="781963" y="405838"/>
                      <a:pt x="775179" y="414215"/>
                      <a:pt x="765828" y="415198"/>
                    </a:cubicBezTo>
                    <a:cubicBezTo>
                      <a:pt x="649182" y="427458"/>
                      <a:pt x="532538" y="439719"/>
                      <a:pt x="415893" y="451978"/>
                    </a:cubicBezTo>
                    <a:cubicBezTo>
                      <a:pt x="406541" y="452961"/>
                      <a:pt x="398164" y="446177"/>
                      <a:pt x="397181" y="436825"/>
                    </a:cubicBezTo>
                    <a:cubicBezTo>
                      <a:pt x="396959" y="434721"/>
                      <a:pt x="397132" y="432666"/>
                      <a:pt x="398889" y="431061"/>
                    </a:cubicBezTo>
                    <a:lnTo>
                      <a:pt x="398669" y="430531"/>
                    </a:lnTo>
                    <a:lnTo>
                      <a:pt x="398669" y="402653"/>
                    </a:lnTo>
                    <a:lnTo>
                      <a:pt x="372962" y="402654"/>
                    </a:lnTo>
                    <a:cubicBezTo>
                      <a:pt x="363559" y="402654"/>
                      <a:pt x="355936" y="395032"/>
                      <a:pt x="355936" y="385628"/>
                    </a:cubicBezTo>
                    <a:cubicBezTo>
                      <a:pt x="355936" y="376225"/>
                      <a:pt x="363559" y="368602"/>
                      <a:pt x="372962" y="368602"/>
                    </a:cubicBezTo>
                    <a:lnTo>
                      <a:pt x="398669" y="368602"/>
                    </a:lnTo>
                    <a:lnTo>
                      <a:pt x="398670" y="345280"/>
                    </a:lnTo>
                    <a:lnTo>
                      <a:pt x="372962" y="345280"/>
                    </a:lnTo>
                    <a:cubicBezTo>
                      <a:pt x="363559" y="345279"/>
                      <a:pt x="355937" y="337657"/>
                      <a:pt x="355936" y="328254"/>
                    </a:cubicBezTo>
                    <a:cubicBezTo>
                      <a:pt x="355937" y="318851"/>
                      <a:pt x="363559" y="311228"/>
                      <a:pt x="372962" y="311229"/>
                    </a:cubicBezTo>
                    <a:lnTo>
                      <a:pt x="398669" y="311228"/>
                    </a:lnTo>
                    <a:lnTo>
                      <a:pt x="398669" y="287906"/>
                    </a:lnTo>
                    <a:lnTo>
                      <a:pt x="372962" y="287906"/>
                    </a:lnTo>
                    <a:cubicBezTo>
                      <a:pt x="363559" y="287906"/>
                      <a:pt x="355936" y="280284"/>
                      <a:pt x="355936" y="270881"/>
                    </a:cubicBezTo>
                    <a:cubicBezTo>
                      <a:pt x="355936" y="261477"/>
                      <a:pt x="363559" y="253855"/>
                      <a:pt x="372962" y="253855"/>
                    </a:cubicBezTo>
                    <a:lnTo>
                      <a:pt x="398670" y="253855"/>
                    </a:lnTo>
                    <a:lnTo>
                      <a:pt x="398670" y="226225"/>
                    </a:lnTo>
                    <a:cubicBezTo>
                      <a:pt x="398670" y="225700"/>
                      <a:pt x="398705" y="225183"/>
                      <a:pt x="399282" y="224746"/>
                    </a:cubicBezTo>
                    <a:lnTo>
                      <a:pt x="397876" y="220286"/>
                    </a:lnTo>
                    <a:cubicBezTo>
                      <a:pt x="398695" y="210918"/>
                      <a:pt x="406953" y="203989"/>
                      <a:pt x="416321" y="204808"/>
                    </a:cubicBezTo>
                    <a:lnTo>
                      <a:pt x="766843" y="235475"/>
                    </a:lnTo>
                    <a:cubicBezTo>
                      <a:pt x="776210" y="236295"/>
                      <a:pt x="783140" y="244552"/>
                      <a:pt x="782320" y="253920"/>
                    </a:cubicBezTo>
                    <a:close/>
                    <a:moveTo>
                      <a:pt x="787242" y="326088"/>
                    </a:moveTo>
                    <a:lnTo>
                      <a:pt x="785600" y="324446"/>
                    </a:lnTo>
                    <a:lnTo>
                      <a:pt x="785600" y="237208"/>
                    </a:lnTo>
                    <a:cubicBezTo>
                      <a:pt x="785600" y="202146"/>
                      <a:pt x="757177" y="173723"/>
                      <a:pt x="722116" y="173723"/>
                    </a:cubicBezTo>
                    <a:lnTo>
                      <a:pt x="634876" y="173723"/>
                    </a:lnTo>
                    <a:cubicBezTo>
                      <a:pt x="608806" y="147652"/>
                      <a:pt x="582735" y="121580"/>
                      <a:pt x="556664" y="95510"/>
                    </a:cubicBezTo>
                    <a:cubicBezTo>
                      <a:pt x="429319" y="-31836"/>
                      <a:pt x="222853" y="-31835"/>
                      <a:pt x="95508" y="95510"/>
                    </a:cubicBezTo>
                    <a:cubicBezTo>
                      <a:pt x="31836" y="159182"/>
                      <a:pt x="0" y="242635"/>
                      <a:pt x="0" y="326088"/>
                    </a:cubicBezTo>
                    <a:cubicBezTo>
                      <a:pt x="0" y="409541"/>
                      <a:pt x="31836" y="492993"/>
                      <a:pt x="95508" y="556666"/>
                    </a:cubicBezTo>
                    <a:cubicBezTo>
                      <a:pt x="222853" y="684011"/>
                      <a:pt x="429320" y="684011"/>
                      <a:pt x="556665" y="556666"/>
                    </a:cubicBezTo>
                    <a:lnTo>
                      <a:pt x="634877" y="478453"/>
                    </a:lnTo>
                    <a:lnTo>
                      <a:pt x="722116" y="478454"/>
                    </a:lnTo>
                    <a:cubicBezTo>
                      <a:pt x="757178" y="478453"/>
                      <a:pt x="785600" y="450030"/>
                      <a:pt x="785600" y="414969"/>
                    </a:cubicBezTo>
                    <a:lnTo>
                      <a:pt x="785600" y="327730"/>
                    </a:lnTo>
                    <a:close/>
                    <a:moveTo>
                      <a:pt x="893383" y="437431"/>
                    </a:moveTo>
                    <a:lnTo>
                      <a:pt x="893383" y="214744"/>
                    </a:lnTo>
                    <a:cubicBezTo>
                      <a:pt x="893383" y="198562"/>
                      <a:pt x="880265" y="185443"/>
                      <a:pt x="864082" y="185443"/>
                    </a:cubicBezTo>
                    <a:cubicBezTo>
                      <a:pt x="847900" y="185443"/>
                      <a:pt x="834781" y="198562"/>
                      <a:pt x="834781" y="214744"/>
                    </a:cubicBezTo>
                    <a:lnTo>
                      <a:pt x="834781" y="437432"/>
                    </a:lnTo>
                    <a:cubicBezTo>
                      <a:pt x="834781" y="453614"/>
                      <a:pt x="847900" y="466733"/>
                      <a:pt x="864082" y="466733"/>
                    </a:cubicBezTo>
                    <a:lnTo>
                      <a:pt x="864082" y="466732"/>
                    </a:lnTo>
                    <a:cubicBezTo>
                      <a:pt x="880265" y="466732"/>
                      <a:pt x="893383" y="453614"/>
                      <a:pt x="893383" y="437431"/>
                    </a:cubicBezTo>
                    <a:close/>
                    <a:moveTo>
                      <a:pt x="984194" y="425711"/>
                    </a:moveTo>
                    <a:lnTo>
                      <a:pt x="984193" y="226464"/>
                    </a:lnTo>
                    <a:cubicBezTo>
                      <a:pt x="984193" y="210282"/>
                      <a:pt x="971075" y="197164"/>
                      <a:pt x="954893" y="197163"/>
                    </a:cubicBezTo>
                    <a:cubicBezTo>
                      <a:pt x="938710" y="197164"/>
                      <a:pt x="925591" y="210282"/>
                      <a:pt x="925591" y="226464"/>
                    </a:cubicBezTo>
                    <a:lnTo>
                      <a:pt x="925591" y="425711"/>
                    </a:lnTo>
                    <a:cubicBezTo>
                      <a:pt x="925591" y="441894"/>
                      <a:pt x="938710" y="455012"/>
                      <a:pt x="954893" y="455012"/>
                    </a:cubicBezTo>
                    <a:lnTo>
                      <a:pt x="954893" y="455012"/>
                    </a:lnTo>
                    <a:cubicBezTo>
                      <a:pt x="971075" y="455012"/>
                      <a:pt x="984194" y="441893"/>
                      <a:pt x="984194" y="425711"/>
                    </a:cubicBezTo>
                    <a:close/>
                    <a:moveTo>
                      <a:pt x="1075004" y="402269"/>
                    </a:moveTo>
                    <a:lnTo>
                      <a:pt x="1075004" y="249905"/>
                    </a:lnTo>
                    <a:cubicBezTo>
                      <a:pt x="1075004" y="233722"/>
                      <a:pt x="1061885" y="220604"/>
                      <a:pt x="1045703" y="220604"/>
                    </a:cubicBezTo>
                    <a:cubicBezTo>
                      <a:pt x="1029520" y="220604"/>
                      <a:pt x="1016402" y="233722"/>
                      <a:pt x="1016402" y="249905"/>
                    </a:cubicBezTo>
                    <a:lnTo>
                      <a:pt x="1016402" y="402270"/>
                    </a:lnTo>
                    <a:cubicBezTo>
                      <a:pt x="1016402" y="418452"/>
                      <a:pt x="1029520" y="431571"/>
                      <a:pt x="1045703" y="431571"/>
                    </a:cubicBezTo>
                    <a:lnTo>
                      <a:pt x="1045703" y="431571"/>
                    </a:lnTo>
                    <a:cubicBezTo>
                      <a:pt x="1061885" y="431571"/>
                      <a:pt x="1075004" y="418452"/>
                      <a:pt x="1075004" y="40226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4" name="Group 148">
              <a:extLst>
                <a:ext uri="{FF2B5EF4-FFF2-40B4-BE49-F238E27FC236}">
                  <a16:creationId xmlns:a16="http://schemas.microsoft.com/office/drawing/2014/main" id="{DEF46861-6D92-4632-9B37-25EE0A8A65A9}"/>
                </a:ext>
              </a:extLst>
            </p:cNvPr>
            <p:cNvGrpSpPr/>
            <p:nvPr/>
          </p:nvGrpSpPr>
          <p:grpSpPr>
            <a:xfrm>
              <a:off x="1591607" y="-20084"/>
              <a:ext cx="762976" cy="2449850"/>
              <a:chOff x="1591607" y="-20084"/>
              <a:chExt cx="762976" cy="2449850"/>
            </a:xfrm>
          </p:grpSpPr>
          <p:sp>
            <p:nvSpPr>
              <p:cNvPr id="15" name="Rectangle 149">
                <a:extLst>
                  <a:ext uri="{FF2B5EF4-FFF2-40B4-BE49-F238E27FC236}">
                    <a16:creationId xmlns:a16="http://schemas.microsoft.com/office/drawing/2014/main" id="{79B79D32-6F4D-44BD-914F-FD8C4CB3E194}"/>
                  </a:ext>
                </a:extLst>
              </p:cNvPr>
              <p:cNvSpPr/>
              <p:nvPr/>
            </p:nvSpPr>
            <p:spPr>
              <a:xfrm>
                <a:off x="1936171" y="-20084"/>
                <a:ext cx="72000" cy="11880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Freeform: Shape 150">
                <a:extLst>
                  <a:ext uri="{FF2B5EF4-FFF2-40B4-BE49-F238E27FC236}">
                    <a16:creationId xmlns:a16="http://schemas.microsoft.com/office/drawing/2014/main" id="{E1C86E2C-E2B5-4222-9D3E-299E636A08D2}"/>
                  </a:ext>
                </a:extLst>
              </p:cNvPr>
              <p:cNvSpPr/>
              <p:nvPr/>
            </p:nvSpPr>
            <p:spPr>
              <a:xfrm rot="5400000" flipH="1">
                <a:off x="1344272" y="1419455"/>
                <a:ext cx="1257646" cy="762976"/>
              </a:xfrm>
              <a:custGeom>
                <a:avLst/>
                <a:gdLst>
                  <a:gd name="connsiteX0" fmla="*/ 782320 w 1075004"/>
                  <a:gd name="connsiteY0" fmla="*/ 253919 h 652173"/>
                  <a:gd name="connsiteX1" fmla="*/ 763875 w 1075004"/>
                  <a:gd name="connsiteY1" fmla="*/ 269396 h 652173"/>
                  <a:gd name="connsiteX2" fmla="*/ 421371 w 1075004"/>
                  <a:gd name="connsiteY2" fmla="*/ 239431 h 652173"/>
                  <a:gd name="connsiteX3" fmla="*/ 421370 w 1075004"/>
                  <a:gd name="connsiteY3" fmla="*/ 253854 h 652173"/>
                  <a:gd name="connsiteX4" fmla="*/ 447078 w 1075004"/>
                  <a:gd name="connsiteY4" fmla="*/ 253854 h 652173"/>
                  <a:gd name="connsiteX5" fmla="*/ 464104 w 1075004"/>
                  <a:gd name="connsiteY5" fmla="*/ 270880 h 652173"/>
                  <a:gd name="connsiteX6" fmla="*/ 464104 w 1075004"/>
                  <a:gd name="connsiteY6" fmla="*/ 270879 h 652173"/>
                  <a:gd name="connsiteX7" fmla="*/ 447078 w 1075004"/>
                  <a:gd name="connsiteY7" fmla="*/ 287905 h 652173"/>
                  <a:gd name="connsiteX8" fmla="*/ 421371 w 1075004"/>
                  <a:gd name="connsiteY8" fmla="*/ 287905 h 652173"/>
                  <a:gd name="connsiteX9" fmla="*/ 421371 w 1075004"/>
                  <a:gd name="connsiteY9" fmla="*/ 311227 h 652173"/>
                  <a:gd name="connsiteX10" fmla="*/ 447078 w 1075004"/>
                  <a:gd name="connsiteY10" fmla="*/ 311227 h 652173"/>
                  <a:gd name="connsiteX11" fmla="*/ 464104 w 1075004"/>
                  <a:gd name="connsiteY11" fmla="*/ 328253 h 652173"/>
                  <a:gd name="connsiteX12" fmla="*/ 464104 w 1075004"/>
                  <a:gd name="connsiteY12" fmla="*/ 328253 h 652173"/>
                  <a:gd name="connsiteX13" fmla="*/ 447078 w 1075004"/>
                  <a:gd name="connsiteY13" fmla="*/ 345278 h 652173"/>
                  <a:gd name="connsiteX14" fmla="*/ 421371 w 1075004"/>
                  <a:gd name="connsiteY14" fmla="*/ 345279 h 652173"/>
                  <a:gd name="connsiteX15" fmla="*/ 421371 w 1075004"/>
                  <a:gd name="connsiteY15" fmla="*/ 368601 h 652173"/>
                  <a:gd name="connsiteX16" fmla="*/ 447078 w 1075004"/>
                  <a:gd name="connsiteY16" fmla="*/ 368601 h 652173"/>
                  <a:gd name="connsiteX17" fmla="*/ 464104 w 1075004"/>
                  <a:gd name="connsiteY17" fmla="*/ 385627 h 652173"/>
                  <a:gd name="connsiteX18" fmla="*/ 464104 w 1075004"/>
                  <a:gd name="connsiteY18" fmla="*/ 385627 h 652173"/>
                  <a:gd name="connsiteX19" fmla="*/ 447079 w 1075004"/>
                  <a:gd name="connsiteY19" fmla="*/ 402652 h 652173"/>
                  <a:gd name="connsiteX20" fmla="*/ 421371 w 1075004"/>
                  <a:gd name="connsiteY20" fmla="*/ 402652 h 652173"/>
                  <a:gd name="connsiteX21" fmla="*/ 421370 w 1075004"/>
                  <a:gd name="connsiteY21" fmla="*/ 417162 h 652173"/>
                  <a:gd name="connsiteX22" fmla="*/ 762267 w 1075004"/>
                  <a:gd name="connsiteY22" fmla="*/ 381332 h 652173"/>
                  <a:gd name="connsiteX23" fmla="*/ 780979 w 1075004"/>
                  <a:gd name="connsiteY23" fmla="*/ 396485 h 652173"/>
                  <a:gd name="connsiteX24" fmla="*/ 765828 w 1075004"/>
                  <a:gd name="connsiteY24" fmla="*/ 415197 h 652173"/>
                  <a:gd name="connsiteX25" fmla="*/ 415893 w 1075004"/>
                  <a:gd name="connsiteY25" fmla="*/ 451977 h 652173"/>
                  <a:gd name="connsiteX26" fmla="*/ 397181 w 1075004"/>
                  <a:gd name="connsiteY26" fmla="*/ 436824 h 652173"/>
                  <a:gd name="connsiteX27" fmla="*/ 398889 w 1075004"/>
                  <a:gd name="connsiteY27" fmla="*/ 431060 h 652173"/>
                  <a:gd name="connsiteX28" fmla="*/ 398669 w 1075004"/>
                  <a:gd name="connsiteY28" fmla="*/ 430530 h 652173"/>
                  <a:gd name="connsiteX29" fmla="*/ 398669 w 1075004"/>
                  <a:gd name="connsiteY29" fmla="*/ 402652 h 652173"/>
                  <a:gd name="connsiteX30" fmla="*/ 372962 w 1075004"/>
                  <a:gd name="connsiteY30" fmla="*/ 402653 h 652173"/>
                  <a:gd name="connsiteX31" fmla="*/ 355936 w 1075004"/>
                  <a:gd name="connsiteY31" fmla="*/ 385627 h 652173"/>
                  <a:gd name="connsiteX32" fmla="*/ 372962 w 1075004"/>
                  <a:gd name="connsiteY32" fmla="*/ 368601 h 652173"/>
                  <a:gd name="connsiteX33" fmla="*/ 398669 w 1075004"/>
                  <a:gd name="connsiteY33" fmla="*/ 368601 h 652173"/>
                  <a:gd name="connsiteX34" fmla="*/ 398669 w 1075004"/>
                  <a:gd name="connsiteY34" fmla="*/ 345279 h 652173"/>
                  <a:gd name="connsiteX35" fmla="*/ 372962 w 1075004"/>
                  <a:gd name="connsiteY35" fmla="*/ 345279 h 652173"/>
                  <a:gd name="connsiteX36" fmla="*/ 355936 w 1075004"/>
                  <a:gd name="connsiteY36" fmla="*/ 328253 h 652173"/>
                  <a:gd name="connsiteX37" fmla="*/ 372962 w 1075004"/>
                  <a:gd name="connsiteY37" fmla="*/ 311228 h 652173"/>
                  <a:gd name="connsiteX38" fmla="*/ 398669 w 1075004"/>
                  <a:gd name="connsiteY38" fmla="*/ 311227 h 652173"/>
                  <a:gd name="connsiteX39" fmla="*/ 398669 w 1075004"/>
                  <a:gd name="connsiteY39" fmla="*/ 287905 h 652173"/>
                  <a:gd name="connsiteX40" fmla="*/ 372962 w 1075004"/>
                  <a:gd name="connsiteY40" fmla="*/ 287905 h 652173"/>
                  <a:gd name="connsiteX41" fmla="*/ 355936 w 1075004"/>
                  <a:gd name="connsiteY41" fmla="*/ 270880 h 652173"/>
                  <a:gd name="connsiteX42" fmla="*/ 372962 w 1075004"/>
                  <a:gd name="connsiteY42" fmla="*/ 253854 h 652173"/>
                  <a:gd name="connsiteX43" fmla="*/ 398669 w 1075004"/>
                  <a:gd name="connsiteY43" fmla="*/ 253854 h 652173"/>
                  <a:gd name="connsiteX44" fmla="*/ 398669 w 1075004"/>
                  <a:gd name="connsiteY44" fmla="*/ 226224 h 652173"/>
                  <a:gd name="connsiteX45" fmla="*/ 399282 w 1075004"/>
                  <a:gd name="connsiteY45" fmla="*/ 224745 h 652173"/>
                  <a:gd name="connsiteX46" fmla="*/ 397875 w 1075004"/>
                  <a:gd name="connsiteY46" fmla="*/ 220285 h 652173"/>
                  <a:gd name="connsiteX47" fmla="*/ 416320 w 1075004"/>
                  <a:gd name="connsiteY47" fmla="*/ 204807 h 652173"/>
                  <a:gd name="connsiteX48" fmla="*/ 766843 w 1075004"/>
                  <a:gd name="connsiteY48" fmla="*/ 235474 h 652173"/>
                  <a:gd name="connsiteX49" fmla="*/ 782320 w 1075004"/>
                  <a:gd name="connsiteY49" fmla="*/ 253919 h 652173"/>
                  <a:gd name="connsiteX50" fmla="*/ 787242 w 1075004"/>
                  <a:gd name="connsiteY50" fmla="*/ 326087 h 652173"/>
                  <a:gd name="connsiteX51" fmla="*/ 785600 w 1075004"/>
                  <a:gd name="connsiteY51" fmla="*/ 324445 h 652173"/>
                  <a:gd name="connsiteX52" fmla="*/ 785600 w 1075004"/>
                  <a:gd name="connsiteY52" fmla="*/ 237207 h 652173"/>
                  <a:gd name="connsiteX53" fmla="*/ 722115 w 1075004"/>
                  <a:gd name="connsiteY53" fmla="*/ 173722 h 652173"/>
                  <a:gd name="connsiteX54" fmla="*/ 634876 w 1075004"/>
                  <a:gd name="connsiteY54" fmla="*/ 173722 h 652173"/>
                  <a:gd name="connsiteX55" fmla="*/ 556664 w 1075004"/>
                  <a:gd name="connsiteY55" fmla="*/ 95509 h 652173"/>
                  <a:gd name="connsiteX56" fmla="*/ 95508 w 1075004"/>
                  <a:gd name="connsiteY56" fmla="*/ 95509 h 652173"/>
                  <a:gd name="connsiteX57" fmla="*/ 0 w 1075004"/>
                  <a:gd name="connsiteY57" fmla="*/ 326087 h 652173"/>
                  <a:gd name="connsiteX58" fmla="*/ 95508 w 1075004"/>
                  <a:gd name="connsiteY58" fmla="*/ 556665 h 652173"/>
                  <a:gd name="connsiteX59" fmla="*/ 556664 w 1075004"/>
                  <a:gd name="connsiteY59" fmla="*/ 556665 h 652173"/>
                  <a:gd name="connsiteX60" fmla="*/ 634877 w 1075004"/>
                  <a:gd name="connsiteY60" fmla="*/ 478452 h 652173"/>
                  <a:gd name="connsiteX61" fmla="*/ 722116 w 1075004"/>
                  <a:gd name="connsiteY61" fmla="*/ 478453 h 652173"/>
                  <a:gd name="connsiteX62" fmla="*/ 785600 w 1075004"/>
                  <a:gd name="connsiteY62" fmla="*/ 414968 h 652173"/>
                  <a:gd name="connsiteX63" fmla="*/ 785600 w 1075004"/>
                  <a:gd name="connsiteY63" fmla="*/ 327729 h 652173"/>
                  <a:gd name="connsiteX64" fmla="*/ 893383 w 1075004"/>
                  <a:gd name="connsiteY64" fmla="*/ 437430 h 652173"/>
                  <a:gd name="connsiteX65" fmla="*/ 893383 w 1075004"/>
                  <a:gd name="connsiteY65" fmla="*/ 214743 h 652173"/>
                  <a:gd name="connsiteX66" fmla="*/ 864082 w 1075004"/>
                  <a:gd name="connsiteY66" fmla="*/ 185442 h 652173"/>
                  <a:gd name="connsiteX67" fmla="*/ 834781 w 1075004"/>
                  <a:gd name="connsiteY67" fmla="*/ 214743 h 652173"/>
                  <a:gd name="connsiteX68" fmla="*/ 834781 w 1075004"/>
                  <a:gd name="connsiteY68" fmla="*/ 437431 h 652173"/>
                  <a:gd name="connsiteX69" fmla="*/ 864082 w 1075004"/>
                  <a:gd name="connsiteY69" fmla="*/ 466732 h 652173"/>
                  <a:gd name="connsiteX70" fmla="*/ 864082 w 1075004"/>
                  <a:gd name="connsiteY70" fmla="*/ 466731 h 652173"/>
                  <a:gd name="connsiteX71" fmla="*/ 893383 w 1075004"/>
                  <a:gd name="connsiteY71" fmla="*/ 437430 h 652173"/>
                  <a:gd name="connsiteX72" fmla="*/ 984194 w 1075004"/>
                  <a:gd name="connsiteY72" fmla="*/ 425710 h 652173"/>
                  <a:gd name="connsiteX73" fmla="*/ 984193 w 1075004"/>
                  <a:gd name="connsiteY73" fmla="*/ 226463 h 652173"/>
                  <a:gd name="connsiteX74" fmla="*/ 954892 w 1075004"/>
                  <a:gd name="connsiteY74" fmla="*/ 197162 h 652173"/>
                  <a:gd name="connsiteX75" fmla="*/ 925591 w 1075004"/>
                  <a:gd name="connsiteY75" fmla="*/ 226463 h 652173"/>
                  <a:gd name="connsiteX76" fmla="*/ 925591 w 1075004"/>
                  <a:gd name="connsiteY76" fmla="*/ 425710 h 652173"/>
                  <a:gd name="connsiteX77" fmla="*/ 954892 w 1075004"/>
                  <a:gd name="connsiteY77" fmla="*/ 455011 h 652173"/>
                  <a:gd name="connsiteX78" fmla="*/ 954892 w 1075004"/>
                  <a:gd name="connsiteY78" fmla="*/ 455011 h 652173"/>
                  <a:gd name="connsiteX79" fmla="*/ 984194 w 1075004"/>
                  <a:gd name="connsiteY79" fmla="*/ 425710 h 652173"/>
                  <a:gd name="connsiteX80" fmla="*/ 1075004 w 1075004"/>
                  <a:gd name="connsiteY80" fmla="*/ 402268 h 652173"/>
                  <a:gd name="connsiteX81" fmla="*/ 1075003 w 1075004"/>
                  <a:gd name="connsiteY81" fmla="*/ 249904 h 652173"/>
                  <a:gd name="connsiteX82" fmla="*/ 1045703 w 1075004"/>
                  <a:gd name="connsiteY82" fmla="*/ 220603 h 652173"/>
                  <a:gd name="connsiteX83" fmla="*/ 1016401 w 1075004"/>
                  <a:gd name="connsiteY83" fmla="*/ 249904 h 652173"/>
                  <a:gd name="connsiteX84" fmla="*/ 1016402 w 1075004"/>
                  <a:gd name="connsiteY84" fmla="*/ 402269 h 652173"/>
                  <a:gd name="connsiteX85" fmla="*/ 1045703 w 1075004"/>
                  <a:gd name="connsiteY85" fmla="*/ 431570 h 652173"/>
                  <a:gd name="connsiteX86" fmla="*/ 1045703 w 1075004"/>
                  <a:gd name="connsiteY86" fmla="*/ 431570 h 652173"/>
                  <a:gd name="connsiteX87" fmla="*/ 1075004 w 1075004"/>
                  <a:gd name="connsiteY87" fmla="*/ 402268 h 6521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</a:cxnLst>
                <a:rect l="l" t="t" r="r" b="b"/>
                <a:pathLst>
                  <a:path w="1075004" h="652173">
                    <a:moveTo>
                      <a:pt x="782320" y="253919"/>
                    </a:moveTo>
                    <a:cubicBezTo>
                      <a:pt x="781500" y="263286"/>
                      <a:pt x="773242" y="270215"/>
                      <a:pt x="763875" y="269396"/>
                    </a:cubicBezTo>
                    <a:cubicBezTo>
                      <a:pt x="649707" y="259408"/>
                      <a:pt x="535539" y="249420"/>
                      <a:pt x="421371" y="239431"/>
                    </a:cubicBezTo>
                    <a:lnTo>
                      <a:pt x="421370" y="253854"/>
                    </a:lnTo>
                    <a:lnTo>
                      <a:pt x="447078" y="253854"/>
                    </a:lnTo>
                    <a:cubicBezTo>
                      <a:pt x="456482" y="253853"/>
                      <a:pt x="464103" y="261476"/>
                      <a:pt x="464104" y="270880"/>
                    </a:cubicBezTo>
                    <a:lnTo>
                      <a:pt x="464104" y="270879"/>
                    </a:lnTo>
                    <a:cubicBezTo>
                      <a:pt x="464104" y="280282"/>
                      <a:pt x="456482" y="287905"/>
                      <a:pt x="447078" y="287905"/>
                    </a:cubicBezTo>
                    <a:cubicBezTo>
                      <a:pt x="438509" y="287905"/>
                      <a:pt x="429939" y="287904"/>
                      <a:pt x="421371" y="287905"/>
                    </a:cubicBezTo>
                    <a:lnTo>
                      <a:pt x="421371" y="311227"/>
                    </a:lnTo>
                    <a:lnTo>
                      <a:pt x="447078" y="311227"/>
                    </a:lnTo>
                    <a:cubicBezTo>
                      <a:pt x="456482" y="311227"/>
                      <a:pt x="464104" y="318850"/>
                      <a:pt x="464104" y="328253"/>
                    </a:cubicBezTo>
                    <a:lnTo>
                      <a:pt x="464104" y="328253"/>
                    </a:lnTo>
                    <a:cubicBezTo>
                      <a:pt x="464104" y="337655"/>
                      <a:pt x="456482" y="345278"/>
                      <a:pt x="447078" y="345278"/>
                    </a:cubicBezTo>
                    <a:cubicBezTo>
                      <a:pt x="438510" y="345278"/>
                      <a:pt x="429939" y="345278"/>
                      <a:pt x="421371" y="345279"/>
                    </a:cubicBezTo>
                    <a:lnTo>
                      <a:pt x="421371" y="368601"/>
                    </a:lnTo>
                    <a:lnTo>
                      <a:pt x="447078" y="368601"/>
                    </a:lnTo>
                    <a:cubicBezTo>
                      <a:pt x="456482" y="368601"/>
                      <a:pt x="464104" y="376223"/>
                      <a:pt x="464104" y="385627"/>
                    </a:cubicBezTo>
                    <a:lnTo>
                      <a:pt x="464104" y="385627"/>
                    </a:lnTo>
                    <a:cubicBezTo>
                      <a:pt x="464104" y="395030"/>
                      <a:pt x="456481" y="402652"/>
                      <a:pt x="447079" y="402652"/>
                    </a:cubicBezTo>
                    <a:cubicBezTo>
                      <a:pt x="438509" y="402652"/>
                      <a:pt x="429940" y="402652"/>
                      <a:pt x="421371" y="402652"/>
                    </a:cubicBezTo>
                    <a:lnTo>
                      <a:pt x="421370" y="417162"/>
                    </a:lnTo>
                    <a:lnTo>
                      <a:pt x="762267" y="381332"/>
                    </a:lnTo>
                    <a:cubicBezTo>
                      <a:pt x="771619" y="380350"/>
                      <a:pt x="779997" y="387134"/>
                      <a:pt x="780979" y="396485"/>
                    </a:cubicBezTo>
                    <a:cubicBezTo>
                      <a:pt x="781963" y="405837"/>
                      <a:pt x="775179" y="414214"/>
                      <a:pt x="765828" y="415197"/>
                    </a:cubicBezTo>
                    <a:cubicBezTo>
                      <a:pt x="649182" y="427457"/>
                      <a:pt x="532538" y="439718"/>
                      <a:pt x="415893" y="451977"/>
                    </a:cubicBezTo>
                    <a:cubicBezTo>
                      <a:pt x="406541" y="452960"/>
                      <a:pt x="398164" y="446176"/>
                      <a:pt x="397181" y="436824"/>
                    </a:cubicBezTo>
                    <a:cubicBezTo>
                      <a:pt x="396959" y="434720"/>
                      <a:pt x="397132" y="432665"/>
                      <a:pt x="398889" y="431060"/>
                    </a:cubicBezTo>
                    <a:lnTo>
                      <a:pt x="398669" y="430530"/>
                    </a:lnTo>
                    <a:lnTo>
                      <a:pt x="398669" y="402652"/>
                    </a:lnTo>
                    <a:lnTo>
                      <a:pt x="372962" y="402653"/>
                    </a:lnTo>
                    <a:cubicBezTo>
                      <a:pt x="363559" y="402653"/>
                      <a:pt x="355936" y="395031"/>
                      <a:pt x="355936" y="385627"/>
                    </a:cubicBezTo>
                    <a:cubicBezTo>
                      <a:pt x="355936" y="376224"/>
                      <a:pt x="363558" y="368601"/>
                      <a:pt x="372962" y="368601"/>
                    </a:cubicBezTo>
                    <a:lnTo>
                      <a:pt x="398669" y="368601"/>
                    </a:lnTo>
                    <a:lnTo>
                      <a:pt x="398669" y="345279"/>
                    </a:lnTo>
                    <a:lnTo>
                      <a:pt x="372962" y="345279"/>
                    </a:lnTo>
                    <a:cubicBezTo>
                      <a:pt x="363559" y="345278"/>
                      <a:pt x="355937" y="337656"/>
                      <a:pt x="355936" y="328253"/>
                    </a:cubicBezTo>
                    <a:cubicBezTo>
                      <a:pt x="355937" y="318850"/>
                      <a:pt x="363559" y="311227"/>
                      <a:pt x="372962" y="311228"/>
                    </a:cubicBezTo>
                    <a:lnTo>
                      <a:pt x="398669" y="311227"/>
                    </a:lnTo>
                    <a:lnTo>
                      <a:pt x="398669" y="287905"/>
                    </a:lnTo>
                    <a:lnTo>
                      <a:pt x="372962" y="287905"/>
                    </a:lnTo>
                    <a:cubicBezTo>
                      <a:pt x="363559" y="287905"/>
                      <a:pt x="355936" y="280283"/>
                      <a:pt x="355936" y="270880"/>
                    </a:cubicBezTo>
                    <a:cubicBezTo>
                      <a:pt x="355936" y="261476"/>
                      <a:pt x="363559" y="253854"/>
                      <a:pt x="372962" y="253854"/>
                    </a:cubicBezTo>
                    <a:lnTo>
                      <a:pt x="398669" y="253854"/>
                    </a:lnTo>
                    <a:lnTo>
                      <a:pt x="398669" y="226224"/>
                    </a:lnTo>
                    <a:cubicBezTo>
                      <a:pt x="398669" y="225699"/>
                      <a:pt x="398705" y="225182"/>
                      <a:pt x="399282" y="224745"/>
                    </a:cubicBezTo>
                    <a:lnTo>
                      <a:pt x="397875" y="220285"/>
                    </a:lnTo>
                    <a:cubicBezTo>
                      <a:pt x="398695" y="210917"/>
                      <a:pt x="406953" y="203988"/>
                      <a:pt x="416320" y="204807"/>
                    </a:cubicBezTo>
                    <a:lnTo>
                      <a:pt x="766843" y="235474"/>
                    </a:lnTo>
                    <a:cubicBezTo>
                      <a:pt x="776210" y="236294"/>
                      <a:pt x="783139" y="244551"/>
                      <a:pt x="782320" y="253919"/>
                    </a:cubicBezTo>
                    <a:close/>
                    <a:moveTo>
                      <a:pt x="787242" y="326087"/>
                    </a:moveTo>
                    <a:lnTo>
                      <a:pt x="785600" y="324445"/>
                    </a:lnTo>
                    <a:lnTo>
                      <a:pt x="785600" y="237207"/>
                    </a:lnTo>
                    <a:cubicBezTo>
                      <a:pt x="785600" y="202145"/>
                      <a:pt x="757177" y="173722"/>
                      <a:pt x="722115" y="173722"/>
                    </a:cubicBezTo>
                    <a:lnTo>
                      <a:pt x="634876" y="173722"/>
                    </a:lnTo>
                    <a:cubicBezTo>
                      <a:pt x="608805" y="147651"/>
                      <a:pt x="582735" y="121579"/>
                      <a:pt x="556664" y="95509"/>
                    </a:cubicBezTo>
                    <a:cubicBezTo>
                      <a:pt x="429319" y="-31836"/>
                      <a:pt x="222853" y="-31836"/>
                      <a:pt x="95508" y="95509"/>
                    </a:cubicBezTo>
                    <a:cubicBezTo>
                      <a:pt x="31836" y="159181"/>
                      <a:pt x="0" y="242634"/>
                      <a:pt x="0" y="326087"/>
                    </a:cubicBezTo>
                    <a:cubicBezTo>
                      <a:pt x="0" y="409540"/>
                      <a:pt x="31836" y="492992"/>
                      <a:pt x="95508" y="556665"/>
                    </a:cubicBezTo>
                    <a:cubicBezTo>
                      <a:pt x="222853" y="684010"/>
                      <a:pt x="429320" y="684010"/>
                      <a:pt x="556664" y="556665"/>
                    </a:cubicBezTo>
                    <a:lnTo>
                      <a:pt x="634877" y="478452"/>
                    </a:lnTo>
                    <a:lnTo>
                      <a:pt x="722116" y="478453"/>
                    </a:lnTo>
                    <a:cubicBezTo>
                      <a:pt x="757178" y="478452"/>
                      <a:pt x="785600" y="450029"/>
                      <a:pt x="785600" y="414968"/>
                    </a:cubicBezTo>
                    <a:lnTo>
                      <a:pt x="785600" y="327729"/>
                    </a:lnTo>
                    <a:close/>
                    <a:moveTo>
                      <a:pt x="893383" y="437430"/>
                    </a:moveTo>
                    <a:lnTo>
                      <a:pt x="893383" y="214743"/>
                    </a:lnTo>
                    <a:cubicBezTo>
                      <a:pt x="893383" y="198561"/>
                      <a:pt x="880265" y="185442"/>
                      <a:pt x="864082" y="185442"/>
                    </a:cubicBezTo>
                    <a:cubicBezTo>
                      <a:pt x="847899" y="185442"/>
                      <a:pt x="834781" y="198561"/>
                      <a:pt x="834781" y="214743"/>
                    </a:cubicBezTo>
                    <a:lnTo>
                      <a:pt x="834781" y="437431"/>
                    </a:lnTo>
                    <a:cubicBezTo>
                      <a:pt x="834781" y="453613"/>
                      <a:pt x="847900" y="466732"/>
                      <a:pt x="864082" y="466732"/>
                    </a:cubicBezTo>
                    <a:lnTo>
                      <a:pt x="864082" y="466731"/>
                    </a:lnTo>
                    <a:cubicBezTo>
                      <a:pt x="880265" y="466731"/>
                      <a:pt x="893383" y="453613"/>
                      <a:pt x="893383" y="437430"/>
                    </a:cubicBezTo>
                    <a:close/>
                    <a:moveTo>
                      <a:pt x="984194" y="425710"/>
                    </a:moveTo>
                    <a:lnTo>
                      <a:pt x="984193" y="226463"/>
                    </a:lnTo>
                    <a:cubicBezTo>
                      <a:pt x="984193" y="210281"/>
                      <a:pt x="971075" y="197163"/>
                      <a:pt x="954892" y="197162"/>
                    </a:cubicBezTo>
                    <a:cubicBezTo>
                      <a:pt x="938710" y="197163"/>
                      <a:pt x="925591" y="210281"/>
                      <a:pt x="925591" y="226463"/>
                    </a:cubicBezTo>
                    <a:lnTo>
                      <a:pt x="925591" y="425710"/>
                    </a:lnTo>
                    <a:cubicBezTo>
                      <a:pt x="925591" y="441893"/>
                      <a:pt x="938710" y="455011"/>
                      <a:pt x="954892" y="455011"/>
                    </a:cubicBezTo>
                    <a:lnTo>
                      <a:pt x="954892" y="455011"/>
                    </a:lnTo>
                    <a:cubicBezTo>
                      <a:pt x="971075" y="455011"/>
                      <a:pt x="984194" y="441892"/>
                      <a:pt x="984194" y="425710"/>
                    </a:cubicBezTo>
                    <a:close/>
                    <a:moveTo>
                      <a:pt x="1075004" y="402268"/>
                    </a:moveTo>
                    <a:lnTo>
                      <a:pt x="1075003" y="249904"/>
                    </a:lnTo>
                    <a:cubicBezTo>
                      <a:pt x="1075003" y="233721"/>
                      <a:pt x="1061885" y="220603"/>
                      <a:pt x="1045703" y="220603"/>
                    </a:cubicBezTo>
                    <a:cubicBezTo>
                      <a:pt x="1029520" y="220603"/>
                      <a:pt x="1016401" y="233721"/>
                      <a:pt x="1016401" y="249904"/>
                    </a:cubicBezTo>
                    <a:lnTo>
                      <a:pt x="1016402" y="402269"/>
                    </a:lnTo>
                    <a:cubicBezTo>
                      <a:pt x="1016402" y="418451"/>
                      <a:pt x="1029520" y="431570"/>
                      <a:pt x="1045703" y="431570"/>
                    </a:cubicBezTo>
                    <a:lnTo>
                      <a:pt x="1045703" y="431570"/>
                    </a:lnTo>
                    <a:cubicBezTo>
                      <a:pt x="1061885" y="431570"/>
                      <a:pt x="1075004" y="418451"/>
                      <a:pt x="1075004" y="40226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C73F96A9-005E-4C84-A450-37F8DB91491A}"/>
              </a:ext>
            </a:extLst>
          </p:cNvPr>
          <p:cNvSpPr txBox="1"/>
          <p:nvPr/>
        </p:nvSpPr>
        <p:spPr>
          <a:xfrm>
            <a:off x="921880" y="4537402"/>
            <a:ext cx="10329189" cy="1040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>
              <a:spcBef>
                <a:spcPct val="20000"/>
              </a:spcBef>
            </a:pPr>
            <a:r>
              <a:rPr lang="ko-KR" altLang="en-US" sz="2800" b="1" dirty="0">
                <a:ea typeface="Microsoft YaHei" panose="020B0503020204020204" pitchFamily="34" charset="-122"/>
                <a:sym typeface="Arial" panose="020B0604020202020204" pitchFamily="34" charset="0"/>
              </a:rPr>
              <a:t>인가된 사용자만이 정확하고 완전한 정보를 필요할 때</a:t>
            </a:r>
            <a:r>
              <a:rPr lang="en-US" altLang="ko-KR" sz="2800" b="1" dirty="0">
                <a:ea typeface="Microsoft YaHei" panose="020B0503020204020204" pitchFamily="34" charset="-122"/>
                <a:sym typeface="Arial" panose="020B0604020202020204" pitchFamily="34" charset="0"/>
              </a:rPr>
              <a:t>, </a:t>
            </a:r>
          </a:p>
          <a:p>
            <a:pPr lvl="1" algn="ctr">
              <a:spcBef>
                <a:spcPct val="20000"/>
              </a:spcBef>
            </a:pPr>
            <a:r>
              <a:rPr lang="ko-KR" altLang="en-US" sz="2800" b="1" dirty="0">
                <a:ea typeface="Microsoft YaHei" panose="020B0503020204020204" pitchFamily="34" charset="-122"/>
                <a:sym typeface="Arial" panose="020B0604020202020204" pitchFamily="34" charset="0"/>
              </a:rPr>
              <a:t>접근할 수 있도록 하는 일련의 작업</a:t>
            </a:r>
            <a:endParaRPr lang="en-US" altLang="ko-KR" sz="2800" b="1" dirty="0"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1372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>
            <a:extLst>
              <a:ext uri="{FF2B5EF4-FFF2-40B4-BE49-F238E27FC236}">
                <a16:creationId xmlns:a16="http://schemas.microsoft.com/office/drawing/2014/main" id="{8E2BD989-480B-4B01-9505-7126BFF8B93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796" b="30592"/>
          <a:stretch>
            <a:fillRect/>
          </a:stretch>
        </p:blipFill>
        <p:spPr>
          <a:xfrm>
            <a:off x="0" y="1602695"/>
            <a:ext cx="12191996" cy="2922366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E835D69C-EF60-4DB4-AE9E-0E3681024AB0}"/>
              </a:ext>
            </a:extLst>
          </p:cNvPr>
          <p:cNvSpPr/>
          <p:nvPr/>
        </p:nvSpPr>
        <p:spPr>
          <a:xfrm>
            <a:off x="1" y="1608652"/>
            <a:ext cx="12191999" cy="2924341"/>
          </a:xfrm>
          <a:prstGeom prst="rect">
            <a:avLst/>
          </a:prstGeom>
          <a:solidFill>
            <a:srgbClr val="2685BB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0F8BE62C-6BEF-4232-BCE3-33418DD69929}"/>
              </a:ext>
            </a:extLst>
          </p:cNvPr>
          <p:cNvSpPr txBox="1"/>
          <p:nvPr/>
        </p:nvSpPr>
        <p:spPr>
          <a:xfrm>
            <a:off x="1345115" y="4672936"/>
            <a:ext cx="2657159" cy="835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altLang="ko-KR" sz="2400" b="1" dirty="0">
                <a:latin typeface="Sandoll 광화문" panose="020B0600000101010101" pitchFamily="34" charset="-127"/>
                <a:ea typeface="Sandoll 광화문" panose="020B0600000101010101" pitchFamily="34" charset="-127"/>
                <a:cs typeface="+mn-ea"/>
                <a:sym typeface="+mn-lt"/>
              </a:rPr>
              <a:t>Confidentiality</a:t>
            </a:r>
          </a:p>
          <a:p>
            <a:pPr algn="ctr">
              <a:lnSpc>
                <a:spcPct val="120000"/>
              </a:lnSpc>
            </a:pPr>
            <a:r>
              <a:rPr lang="en-US" altLang="ko-KR" b="1" dirty="0">
                <a:latin typeface="Sandoll 광화문" panose="020B0600000101010101" pitchFamily="34" charset="-127"/>
                <a:ea typeface="Sandoll 광화문" panose="020B0600000101010101" pitchFamily="34" charset="-127"/>
                <a:cs typeface="+mn-ea"/>
                <a:sym typeface="+mn-lt"/>
              </a:rPr>
              <a:t>(</a:t>
            </a:r>
            <a:r>
              <a:rPr lang="ko-KR" altLang="en-US" b="1" dirty="0">
                <a:latin typeface="Sandoll 광화문" panose="020B0600000101010101" pitchFamily="34" charset="-127"/>
                <a:ea typeface="Sandoll 광화문" panose="020B0600000101010101" pitchFamily="34" charset="-127"/>
                <a:cs typeface="+mn-ea"/>
                <a:sym typeface="+mn-lt"/>
              </a:rPr>
              <a:t>기밀성</a:t>
            </a:r>
            <a:r>
              <a:rPr lang="en-US" altLang="ko-KR" b="1" dirty="0">
                <a:latin typeface="Sandoll 광화문" panose="020B0600000101010101" pitchFamily="34" charset="-127"/>
                <a:ea typeface="Sandoll 광화문" panose="020B0600000101010101" pitchFamily="34" charset="-127"/>
                <a:cs typeface="+mn-ea"/>
                <a:sym typeface="+mn-lt"/>
              </a:rPr>
              <a:t>)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D3A87418-0F4F-401D-9C91-178DBB5C4CEB}"/>
              </a:ext>
            </a:extLst>
          </p:cNvPr>
          <p:cNvSpPr txBox="1"/>
          <p:nvPr/>
        </p:nvSpPr>
        <p:spPr>
          <a:xfrm>
            <a:off x="4915359" y="4685193"/>
            <a:ext cx="2528284" cy="835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altLang="ko-KR" sz="2400" b="1" dirty="0">
                <a:latin typeface="Sandoll 광화문" panose="020B0600000101010101" pitchFamily="34" charset="-127"/>
                <a:ea typeface="Sandoll 광화문" panose="020B0600000101010101" pitchFamily="34" charset="-127"/>
                <a:cs typeface="+mn-ea"/>
                <a:sym typeface="+mn-lt"/>
              </a:rPr>
              <a:t>Integrity</a:t>
            </a:r>
          </a:p>
          <a:p>
            <a:pPr algn="ctr">
              <a:lnSpc>
                <a:spcPct val="120000"/>
              </a:lnSpc>
            </a:pPr>
            <a:r>
              <a:rPr lang="en-US" altLang="zh-CN" b="1" dirty="0">
                <a:latin typeface="Sandoll 광화문" panose="020B0600000101010101" pitchFamily="34" charset="-127"/>
                <a:ea typeface="Sandoll 광화문" panose="020B0600000101010101" pitchFamily="34" charset="-127"/>
                <a:cs typeface="+mn-ea"/>
                <a:sym typeface="+mn-lt"/>
              </a:rPr>
              <a:t>(</a:t>
            </a:r>
            <a:r>
              <a:rPr lang="ko-KR" altLang="en-US" b="1" dirty="0">
                <a:latin typeface="Sandoll 광화문" panose="020B0600000101010101" pitchFamily="34" charset="-127"/>
                <a:ea typeface="Sandoll 광화문" panose="020B0600000101010101" pitchFamily="34" charset="-127"/>
                <a:cs typeface="+mn-ea"/>
                <a:sym typeface="+mn-lt"/>
              </a:rPr>
              <a:t>무결성</a:t>
            </a:r>
            <a:r>
              <a:rPr lang="en-US" altLang="ko-KR" b="1" dirty="0">
                <a:latin typeface="Sandoll 광화문" panose="020B0600000101010101" pitchFamily="34" charset="-127"/>
                <a:ea typeface="Sandoll 광화문" panose="020B0600000101010101" pitchFamily="34" charset="-127"/>
                <a:cs typeface="+mn-ea"/>
                <a:sym typeface="+mn-lt"/>
              </a:rPr>
              <a:t>)</a:t>
            </a:r>
            <a:endParaRPr lang="zh-CN" altLang="en-US" b="1" dirty="0">
              <a:latin typeface="Sandoll 광화문" panose="020B0600000101010101" pitchFamily="34" charset="-127"/>
              <a:ea typeface="Sandoll 광화문" panose="020B0600000101010101" pitchFamily="34" charset="-127"/>
              <a:cs typeface="+mn-ea"/>
              <a:sym typeface="+mn-lt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84CB18C2-E242-4EC8-96B1-063E33E3FFEF}"/>
              </a:ext>
            </a:extLst>
          </p:cNvPr>
          <p:cNvSpPr txBox="1"/>
          <p:nvPr/>
        </p:nvSpPr>
        <p:spPr>
          <a:xfrm>
            <a:off x="8342773" y="4769915"/>
            <a:ext cx="2024380" cy="835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altLang="zh-CN" sz="2400" b="1" dirty="0">
                <a:latin typeface="Sandoll 광화문" panose="020B0600000101010101" pitchFamily="34" charset="-127"/>
                <a:ea typeface="Sandoll 광화문" panose="020B0600000101010101" pitchFamily="34" charset="-127"/>
                <a:cs typeface="+mn-ea"/>
                <a:sym typeface="+mn-lt"/>
              </a:rPr>
              <a:t>Availability</a:t>
            </a:r>
          </a:p>
          <a:p>
            <a:pPr algn="ctr">
              <a:lnSpc>
                <a:spcPct val="120000"/>
              </a:lnSpc>
            </a:pPr>
            <a:r>
              <a:rPr lang="en-US" altLang="zh-CN" b="1" dirty="0">
                <a:latin typeface="Sandoll 광화문" panose="020B0600000101010101" pitchFamily="34" charset="-127"/>
                <a:ea typeface="Sandoll 광화문" panose="020B0600000101010101" pitchFamily="34" charset="-127"/>
                <a:cs typeface="+mn-ea"/>
                <a:sym typeface="+mn-lt"/>
              </a:rPr>
              <a:t>(</a:t>
            </a:r>
            <a:r>
              <a:rPr lang="ko-KR" altLang="en-US" b="1" dirty="0">
                <a:latin typeface="Sandoll 광화문" panose="020B0600000101010101" pitchFamily="34" charset="-127"/>
                <a:ea typeface="Sandoll 광화문" panose="020B0600000101010101" pitchFamily="34" charset="-127"/>
                <a:cs typeface="+mn-ea"/>
                <a:sym typeface="+mn-lt"/>
              </a:rPr>
              <a:t>가용성</a:t>
            </a:r>
            <a:r>
              <a:rPr lang="en-US" altLang="ko-KR" b="1" dirty="0">
                <a:latin typeface="Sandoll 광화문" panose="020B0600000101010101" pitchFamily="34" charset="-127"/>
                <a:ea typeface="Sandoll 광화문" panose="020B0600000101010101" pitchFamily="34" charset="-127"/>
                <a:cs typeface="+mn-ea"/>
                <a:sym typeface="+mn-lt"/>
              </a:rPr>
              <a:t>)</a:t>
            </a:r>
            <a:endParaRPr lang="zh-CN" altLang="en-US" sz="2400" b="1" dirty="0">
              <a:latin typeface="Sandoll 광화문" panose="020B0600000101010101" pitchFamily="34" charset="-127"/>
              <a:ea typeface="Sandoll 광화문" panose="020B0600000101010101" pitchFamily="34" charset="-127"/>
              <a:cs typeface="+mn-ea"/>
              <a:sym typeface="+mn-lt"/>
            </a:endParaRPr>
          </a:p>
        </p:txBody>
      </p:sp>
      <p:sp>
        <p:nvSpPr>
          <p:cNvPr id="18" name="Text Box 2">
            <a:extLst>
              <a:ext uri="{FF2B5EF4-FFF2-40B4-BE49-F238E27FC236}">
                <a16:creationId xmlns:a16="http://schemas.microsoft.com/office/drawing/2014/main" id="{E6AAE3AC-B017-46A9-A88F-22E21919C9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50825" y="394037"/>
            <a:ext cx="3290341" cy="63094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ko-KR" altLang="en-US" sz="3500" b="1">
                <a:solidFill>
                  <a:schemeClr val="accent1">
                    <a:lumMod val="75000"/>
                  </a:schemeClr>
                </a:solidFill>
                <a:latin typeface="Sandoll 네모니 01 Basic" panose="020B0600000101010101" pitchFamily="34" charset="-127"/>
                <a:ea typeface="Sandoll 네모니 01 Basic" panose="020B0600000101010101" pitchFamily="34" charset="-127"/>
                <a:cs typeface="+mn-ea"/>
                <a:sym typeface="+mn-lt"/>
              </a:rPr>
              <a:t>정보보안 </a:t>
            </a:r>
            <a:r>
              <a:rPr lang="en-US" altLang="ko-KR" sz="3500" b="1" dirty="0">
                <a:solidFill>
                  <a:schemeClr val="accent1">
                    <a:lumMod val="75000"/>
                  </a:schemeClr>
                </a:solidFill>
                <a:latin typeface="Sandoll 네모니 01 Basic" panose="020B0600000101010101" pitchFamily="34" charset="-127"/>
                <a:ea typeface="Sandoll 네모니 01 Basic" panose="020B0600000101010101" pitchFamily="34" charset="-127"/>
                <a:cs typeface="+mn-ea"/>
                <a:sym typeface="+mn-lt"/>
              </a:rPr>
              <a:t>3</a:t>
            </a:r>
            <a:r>
              <a:rPr lang="ko-KR" altLang="en-US" sz="3500" b="1" dirty="0">
                <a:solidFill>
                  <a:schemeClr val="accent1">
                    <a:lumMod val="75000"/>
                  </a:schemeClr>
                </a:solidFill>
                <a:latin typeface="Sandoll 네모니 01 Basic" panose="020B0600000101010101" pitchFamily="34" charset="-127"/>
                <a:ea typeface="Sandoll 네모니 01 Basic" panose="020B0600000101010101" pitchFamily="34" charset="-127"/>
                <a:cs typeface="+mn-ea"/>
                <a:sym typeface="+mn-lt"/>
              </a:rPr>
              <a:t>가지</a:t>
            </a:r>
            <a:endParaRPr lang="zh-CN" altLang="en-US" sz="3500" b="1" dirty="0">
              <a:solidFill>
                <a:schemeClr val="accent1">
                  <a:lumMod val="75000"/>
                </a:schemeClr>
              </a:solidFill>
              <a:latin typeface="Sandoll 네모니 01 Basic" panose="020B0600000101010101" pitchFamily="34" charset="-127"/>
              <a:ea typeface="Sandoll 네모니 01 Basic" panose="020B0600000101010101" pitchFamily="34" charset="-127"/>
              <a:cs typeface="+mn-ea"/>
              <a:sym typeface="+mn-lt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452CE76C-E9EA-4106-A356-3C011DD48590}"/>
              </a:ext>
            </a:extLst>
          </p:cNvPr>
          <p:cNvGrpSpPr/>
          <p:nvPr/>
        </p:nvGrpSpPr>
        <p:grpSpPr>
          <a:xfrm>
            <a:off x="1582185" y="2409115"/>
            <a:ext cx="2220793" cy="2220793"/>
            <a:chOff x="983832" y="2180702"/>
            <a:chExt cx="2220793" cy="2220793"/>
          </a:xfrm>
        </p:grpSpPr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EEF34206-4AF2-46A1-8BB5-F5B4C880D67F}"/>
                </a:ext>
              </a:extLst>
            </p:cNvPr>
            <p:cNvSpPr/>
            <p:nvPr/>
          </p:nvSpPr>
          <p:spPr>
            <a:xfrm>
              <a:off x="983832" y="2180702"/>
              <a:ext cx="2220793" cy="22207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E3F1E384-67CD-4CA3-9941-B992FFD57394}"/>
                </a:ext>
              </a:extLst>
            </p:cNvPr>
            <p:cNvSpPr/>
            <p:nvPr/>
          </p:nvSpPr>
          <p:spPr>
            <a:xfrm>
              <a:off x="1128286" y="2325156"/>
              <a:ext cx="1931883" cy="1931883"/>
            </a:xfrm>
            <a:prstGeom prst="ellipse">
              <a:avLst/>
            </a:prstGeom>
            <a:blipFill dpi="0"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EF04C7BF-BA00-43B9-B244-EF5103AEF1F1}"/>
              </a:ext>
            </a:extLst>
          </p:cNvPr>
          <p:cNvGrpSpPr/>
          <p:nvPr/>
        </p:nvGrpSpPr>
        <p:grpSpPr>
          <a:xfrm>
            <a:off x="4831853" y="2234859"/>
            <a:ext cx="2528284" cy="2528284"/>
            <a:chOff x="814538" y="2048402"/>
            <a:chExt cx="2528284" cy="2528284"/>
          </a:xfrm>
        </p:grpSpPr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4ED6E20D-1D50-4421-89C4-896CA0198F82}"/>
                </a:ext>
              </a:extLst>
            </p:cNvPr>
            <p:cNvSpPr/>
            <p:nvPr/>
          </p:nvSpPr>
          <p:spPr>
            <a:xfrm>
              <a:off x="983832" y="2180702"/>
              <a:ext cx="2220793" cy="22207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CA9C1BB9-FB64-4024-8F69-9CA9AD70E739}"/>
                </a:ext>
              </a:extLst>
            </p:cNvPr>
            <p:cNvSpPr/>
            <p:nvPr/>
          </p:nvSpPr>
          <p:spPr>
            <a:xfrm>
              <a:off x="814538" y="2048402"/>
              <a:ext cx="2528284" cy="2528284"/>
            </a:xfrm>
            <a:prstGeom prst="ellipse">
              <a:avLst/>
            </a:prstGeom>
            <a:blipFill dpi="0"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cxnSp>
        <p:nvCxnSpPr>
          <p:cNvPr id="30" name="Straight Connector 11">
            <a:extLst>
              <a:ext uri="{FF2B5EF4-FFF2-40B4-BE49-F238E27FC236}">
                <a16:creationId xmlns:a16="http://schemas.microsoft.com/office/drawing/2014/main" id="{FC115EDC-3B88-458C-AE03-34530A710B9C}"/>
              </a:ext>
            </a:extLst>
          </p:cNvPr>
          <p:cNvCxnSpPr>
            <a:cxnSpLocks/>
          </p:cNvCxnSpPr>
          <p:nvPr/>
        </p:nvCxnSpPr>
        <p:spPr>
          <a:xfrm>
            <a:off x="4576618" y="1024979"/>
            <a:ext cx="3038763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21">
            <a:extLst>
              <a:ext uri="{FF2B5EF4-FFF2-40B4-BE49-F238E27FC236}">
                <a16:creationId xmlns:a16="http://schemas.microsoft.com/office/drawing/2014/main" id="{26740471-6954-43E0-B3A8-3DEA057B3E44}"/>
              </a:ext>
            </a:extLst>
          </p:cNvPr>
          <p:cNvSpPr txBox="1"/>
          <p:nvPr/>
        </p:nvSpPr>
        <p:spPr>
          <a:xfrm>
            <a:off x="1440873" y="5648044"/>
            <a:ext cx="25614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600" b="1" dirty="0">
                <a:latin typeface="Sandoll 광화문" panose="020B0600000101010101" pitchFamily="34" charset="-127"/>
                <a:ea typeface="Sandoll 광화문" panose="020B0600000101010101" pitchFamily="34" charset="-127"/>
              </a:rPr>
              <a:t>정보를 오직 </a:t>
            </a:r>
            <a:endParaRPr lang="en-US" altLang="ko-KR" sz="1600" b="1" dirty="0">
              <a:latin typeface="Sandoll 광화문" panose="020B0600000101010101" pitchFamily="34" charset="-127"/>
              <a:ea typeface="Sandoll 광화문" panose="020B0600000101010101" pitchFamily="34" charset="-127"/>
            </a:endParaRPr>
          </a:p>
          <a:p>
            <a:pPr algn="ctr"/>
            <a:r>
              <a:rPr lang="ko-KR" altLang="en-US" sz="1600" b="1" dirty="0">
                <a:latin typeface="Sandoll 광화문" panose="020B0600000101010101" pitchFamily="34" charset="-127"/>
                <a:ea typeface="Sandoll 광화문" panose="020B0600000101010101" pitchFamily="34" charset="-127"/>
              </a:rPr>
              <a:t>인가된 사용자에게만 허가</a:t>
            </a:r>
            <a:endParaRPr lang="en-US" altLang="zh-CN" sz="1600" b="1" dirty="0">
              <a:latin typeface="Sandoll 광화문" panose="020B0600000101010101" pitchFamily="34" charset="-127"/>
              <a:ea typeface="Sandoll 광화문" panose="020B0600000101010101" pitchFamily="34" charset="-127"/>
            </a:endParaRPr>
          </a:p>
        </p:txBody>
      </p:sp>
      <p:sp>
        <p:nvSpPr>
          <p:cNvPr id="35" name="文本框 21">
            <a:extLst>
              <a:ext uri="{FF2B5EF4-FFF2-40B4-BE49-F238E27FC236}">
                <a16:creationId xmlns:a16="http://schemas.microsoft.com/office/drawing/2014/main" id="{AF903A49-2C18-4A05-9F21-5CD8FDDA8875}"/>
              </a:ext>
            </a:extLst>
          </p:cNvPr>
          <p:cNvSpPr txBox="1"/>
          <p:nvPr/>
        </p:nvSpPr>
        <p:spPr>
          <a:xfrm>
            <a:off x="4575654" y="5655827"/>
            <a:ext cx="30095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600" b="1" dirty="0">
                <a:latin typeface="Sandoll 광화문" panose="020B0600000101010101" pitchFamily="34" charset="-127"/>
                <a:ea typeface="Sandoll 광화문" panose="020B0600000101010101" pitchFamily="34" charset="-127"/>
              </a:rPr>
              <a:t>부적절한 정보 변경이나 파기 없이 정확하고 완전하게 보존</a:t>
            </a:r>
            <a:endParaRPr lang="en-US" altLang="zh-CN" sz="1600" b="1" dirty="0">
              <a:latin typeface="Sandoll 광화문" panose="020B0600000101010101" pitchFamily="34" charset="-127"/>
              <a:ea typeface="Sandoll 광화문" panose="020B0600000101010101" pitchFamily="34" charset="-127"/>
            </a:endParaRPr>
          </a:p>
        </p:txBody>
      </p:sp>
      <p:sp>
        <p:nvSpPr>
          <p:cNvPr id="36" name="文本框 21">
            <a:extLst>
              <a:ext uri="{FF2B5EF4-FFF2-40B4-BE49-F238E27FC236}">
                <a16:creationId xmlns:a16="http://schemas.microsoft.com/office/drawing/2014/main" id="{5912BD70-218B-4E2F-B349-3C7DBFE8952B}"/>
              </a:ext>
            </a:extLst>
          </p:cNvPr>
          <p:cNvSpPr txBox="1"/>
          <p:nvPr/>
        </p:nvSpPr>
        <p:spPr>
          <a:xfrm>
            <a:off x="8158622" y="5652623"/>
            <a:ext cx="26571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600" b="1" dirty="0">
                <a:latin typeface="Sandoll 광화문" panose="020B0600000101010101" pitchFamily="34" charset="-127"/>
                <a:ea typeface="Sandoll 광화문" panose="020B0600000101010101" pitchFamily="34" charset="-127"/>
              </a:rPr>
              <a:t>시기 적절하면서 신뢰할 수 있는 정보로 접근과 사용</a:t>
            </a:r>
            <a:endParaRPr lang="en-US" altLang="zh-CN" sz="1600" b="1" dirty="0">
              <a:latin typeface="Sandoll 광화문" panose="020B0600000101010101" pitchFamily="34" charset="-127"/>
              <a:ea typeface="Sandoll 광화문" panose="020B0600000101010101" pitchFamily="34" charset="-127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6C1536EC-6207-4D11-A042-9CA01A94DBAD}"/>
              </a:ext>
            </a:extLst>
          </p:cNvPr>
          <p:cNvSpPr/>
          <p:nvPr/>
        </p:nvSpPr>
        <p:spPr>
          <a:xfrm>
            <a:off x="8342773" y="2429596"/>
            <a:ext cx="2220793" cy="222079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F8FF1E6C-D0CB-4E10-8C78-A28B0339D4BC}"/>
              </a:ext>
            </a:extLst>
          </p:cNvPr>
          <p:cNvGrpSpPr/>
          <p:nvPr/>
        </p:nvGrpSpPr>
        <p:grpSpPr>
          <a:xfrm>
            <a:off x="8490374" y="2563159"/>
            <a:ext cx="1922293" cy="1922293"/>
            <a:chOff x="983832" y="2180702"/>
            <a:chExt cx="2220793" cy="2220793"/>
          </a:xfr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grpSpPr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A7472299-2DDE-43EF-989D-1E28714A54FA}"/>
                </a:ext>
              </a:extLst>
            </p:cNvPr>
            <p:cNvSpPr/>
            <p:nvPr/>
          </p:nvSpPr>
          <p:spPr>
            <a:xfrm>
              <a:off x="983832" y="2180702"/>
              <a:ext cx="2220793" cy="222079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017004BE-70C6-4A61-8AB2-0822290FDCB0}"/>
                </a:ext>
              </a:extLst>
            </p:cNvPr>
            <p:cNvSpPr/>
            <p:nvPr/>
          </p:nvSpPr>
          <p:spPr>
            <a:xfrm>
              <a:off x="1128286" y="2325156"/>
              <a:ext cx="1931883" cy="193188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908818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B867A0F-0D2B-422D-82F9-91F23E0324A7}"/>
              </a:ext>
            </a:extLst>
          </p:cNvPr>
          <p:cNvSpPr txBox="1"/>
          <p:nvPr/>
        </p:nvSpPr>
        <p:spPr>
          <a:xfrm>
            <a:off x="1485000" y="3047385"/>
            <a:ext cx="9817914" cy="20227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2500" b="1" dirty="0">
                <a:latin typeface="맑은 고딕" panose="020B0503020000020004" pitchFamily="50" charset="-127"/>
              </a:rPr>
              <a:t>정확성과 확신 </a:t>
            </a:r>
            <a:r>
              <a:rPr lang="en-US" altLang="ko-KR" sz="2500" b="1" dirty="0">
                <a:latin typeface="맑은 고딕" panose="020B0503020000020004" pitchFamily="50" charset="-127"/>
              </a:rPr>
              <a:t>: </a:t>
            </a:r>
            <a:r>
              <a:rPr lang="ko-KR" altLang="en-US" sz="2500" dirty="0">
                <a:latin typeface="맑은 고딕" panose="020B0503020000020004" pitchFamily="50" charset="-127"/>
              </a:rPr>
              <a:t>실제로 작동되는가</a:t>
            </a:r>
            <a:r>
              <a:rPr lang="en-US" altLang="ko-KR" sz="2500" dirty="0">
                <a:latin typeface="맑은 고딕" panose="020B0503020000020004" pitchFamily="50" charset="-127"/>
              </a:rPr>
              <a:t>?</a:t>
            </a:r>
            <a:endParaRPr lang="en-US" altLang="ko-KR" sz="3200" dirty="0">
              <a:latin typeface="맑은 고딕" panose="020B0503020000020004" pitchFamily="50" charset="-127"/>
            </a:endParaRPr>
          </a:p>
          <a:p>
            <a:pPr>
              <a:lnSpc>
                <a:spcPct val="120000"/>
              </a:lnSpc>
            </a:pPr>
            <a:endParaRPr lang="en-US" altLang="ko-KR" sz="1600" dirty="0">
              <a:latin typeface="맑은 고딕" panose="020B0503020000020004" pitchFamily="50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2500" b="1" dirty="0">
                <a:latin typeface="맑은 고딕" panose="020B0503020000020004" pitchFamily="50" charset="-127"/>
              </a:rPr>
              <a:t>구현 방법과 구조 </a:t>
            </a:r>
            <a:r>
              <a:rPr lang="en-US" altLang="ko-KR" sz="2500" b="1" dirty="0">
                <a:latin typeface="맑은 고딕" panose="020B0503020000020004" pitchFamily="50" charset="-127"/>
              </a:rPr>
              <a:t>: </a:t>
            </a:r>
            <a:r>
              <a:rPr lang="ko-KR" altLang="en-US" sz="2500" dirty="0">
                <a:latin typeface="맑은 고딕" panose="020B0503020000020004" pitchFamily="50" charset="-127"/>
              </a:rPr>
              <a:t>어떻게 작동되게 할 것인가</a:t>
            </a:r>
            <a:r>
              <a:rPr lang="en-US" altLang="ko-KR" sz="2500" dirty="0">
                <a:latin typeface="맑은 고딕" panose="020B0503020000020004" pitchFamily="50" charset="-127"/>
              </a:rPr>
              <a:t>?</a:t>
            </a:r>
          </a:p>
          <a:p>
            <a:pPr>
              <a:lnSpc>
                <a:spcPct val="120000"/>
              </a:lnSpc>
            </a:pP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2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사양서와 정책 </a:t>
            </a:r>
            <a:r>
              <a:rPr lang="en-US" altLang="ko-KR" sz="2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2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시스템이 하고자 하는 것이 무엇인가</a:t>
            </a:r>
            <a:r>
              <a:rPr lang="en-US" altLang="ko-KR" sz="2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</a:p>
        </p:txBody>
      </p:sp>
      <p:sp>
        <p:nvSpPr>
          <p:cNvPr id="8" name="자유형: 도형 13">
            <a:extLst>
              <a:ext uri="{FF2B5EF4-FFF2-40B4-BE49-F238E27FC236}">
                <a16:creationId xmlns:a16="http://schemas.microsoft.com/office/drawing/2014/main" id="{8635FDD6-11F1-4850-8BD3-D52FAF833BF7}"/>
              </a:ext>
            </a:extLst>
          </p:cNvPr>
          <p:cNvSpPr/>
          <p:nvPr/>
        </p:nvSpPr>
        <p:spPr>
          <a:xfrm>
            <a:off x="860490" y="2226581"/>
            <a:ext cx="783143" cy="724297"/>
          </a:xfrm>
          <a:custGeom>
            <a:avLst/>
            <a:gdLst/>
            <a:ahLst/>
            <a:cxnLst/>
            <a:rect l="l" t="t" r="r" b="b"/>
            <a:pathLst>
              <a:path w="282415" h="261194">
                <a:moveTo>
                  <a:pt x="258472" y="0"/>
                </a:moveTo>
                <a:lnTo>
                  <a:pt x="282415" y="38091"/>
                </a:lnTo>
                <a:cubicBezTo>
                  <a:pt x="262463" y="46435"/>
                  <a:pt x="247771" y="58859"/>
                  <a:pt x="238339" y="75365"/>
                </a:cubicBezTo>
                <a:cubicBezTo>
                  <a:pt x="228907" y="91871"/>
                  <a:pt x="223647" y="115905"/>
                  <a:pt x="222558" y="147466"/>
                </a:cubicBezTo>
                <a:lnTo>
                  <a:pt x="273709" y="147466"/>
                </a:lnTo>
                <a:lnTo>
                  <a:pt x="273709" y="261194"/>
                </a:lnTo>
                <a:lnTo>
                  <a:pt x="168687" y="261194"/>
                </a:lnTo>
                <a:lnTo>
                  <a:pt x="168687" y="171408"/>
                </a:lnTo>
                <a:cubicBezTo>
                  <a:pt x="168687" y="122797"/>
                  <a:pt x="174491" y="87609"/>
                  <a:pt x="186100" y="65843"/>
                </a:cubicBezTo>
                <a:cubicBezTo>
                  <a:pt x="201336" y="36821"/>
                  <a:pt x="225460" y="14874"/>
                  <a:pt x="258472" y="0"/>
                </a:cubicBezTo>
                <a:close/>
                <a:moveTo>
                  <a:pt x="89785" y="0"/>
                </a:moveTo>
                <a:lnTo>
                  <a:pt x="113728" y="38091"/>
                </a:lnTo>
                <a:cubicBezTo>
                  <a:pt x="93775" y="46435"/>
                  <a:pt x="79083" y="58859"/>
                  <a:pt x="69651" y="75365"/>
                </a:cubicBezTo>
                <a:cubicBezTo>
                  <a:pt x="60219" y="91871"/>
                  <a:pt x="54959" y="115905"/>
                  <a:pt x="53871" y="147466"/>
                </a:cubicBezTo>
                <a:lnTo>
                  <a:pt x="105021" y="147466"/>
                </a:lnTo>
                <a:lnTo>
                  <a:pt x="105021" y="261194"/>
                </a:lnTo>
                <a:lnTo>
                  <a:pt x="0" y="261194"/>
                </a:lnTo>
                <a:lnTo>
                  <a:pt x="0" y="171408"/>
                </a:lnTo>
                <a:cubicBezTo>
                  <a:pt x="0" y="122797"/>
                  <a:pt x="5804" y="87609"/>
                  <a:pt x="17413" y="65843"/>
                </a:cubicBezTo>
                <a:cubicBezTo>
                  <a:pt x="32649" y="36821"/>
                  <a:pt x="56773" y="14874"/>
                  <a:pt x="89785" y="0"/>
                </a:cubicBezTo>
                <a:close/>
              </a:path>
            </a:pathLst>
          </a:custGeom>
          <a:solidFill>
            <a:srgbClr val="1ED0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/>
          </a:p>
        </p:txBody>
      </p:sp>
      <p:sp>
        <p:nvSpPr>
          <p:cNvPr id="9" name="자유형: 도형 14">
            <a:extLst>
              <a:ext uri="{FF2B5EF4-FFF2-40B4-BE49-F238E27FC236}">
                <a16:creationId xmlns:a16="http://schemas.microsoft.com/office/drawing/2014/main" id="{E83187D0-9085-4EAD-9EB0-4AAE2BE9F460}"/>
              </a:ext>
            </a:extLst>
          </p:cNvPr>
          <p:cNvSpPr/>
          <p:nvPr/>
        </p:nvSpPr>
        <p:spPr>
          <a:xfrm rot="10800000">
            <a:off x="10840650" y="5481276"/>
            <a:ext cx="783143" cy="724297"/>
          </a:xfrm>
          <a:custGeom>
            <a:avLst/>
            <a:gdLst/>
            <a:ahLst/>
            <a:cxnLst/>
            <a:rect l="l" t="t" r="r" b="b"/>
            <a:pathLst>
              <a:path w="282415" h="261194">
                <a:moveTo>
                  <a:pt x="258472" y="0"/>
                </a:moveTo>
                <a:lnTo>
                  <a:pt x="282415" y="38091"/>
                </a:lnTo>
                <a:cubicBezTo>
                  <a:pt x="262463" y="46435"/>
                  <a:pt x="247771" y="58859"/>
                  <a:pt x="238339" y="75365"/>
                </a:cubicBezTo>
                <a:cubicBezTo>
                  <a:pt x="228907" y="91871"/>
                  <a:pt x="223647" y="115905"/>
                  <a:pt x="222558" y="147466"/>
                </a:cubicBezTo>
                <a:lnTo>
                  <a:pt x="273709" y="147466"/>
                </a:lnTo>
                <a:lnTo>
                  <a:pt x="273709" y="261194"/>
                </a:lnTo>
                <a:lnTo>
                  <a:pt x="168687" y="261194"/>
                </a:lnTo>
                <a:lnTo>
                  <a:pt x="168687" y="171408"/>
                </a:lnTo>
                <a:cubicBezTo>
                  <a:pt x="168687" y="122797"/>
                  <a:pt x="174491" y="87609"/>
                  <a:pt x="186100" y="65843"/>
                </a:cubicBezTo>
                <a:cubicBezTo>
                  <a:pt x="201336" y="36821"/>
                  <a:pt x="225460" y="14874"/>
                  <a:pt x="258472" y="0"/>
                </a:cubicBezTo>
                <a:close/>
                <a:moveTo>
                  <a:pt x="89785" y="0"/>
                </a:moveTo>
                <a:lnTo>
                  <a:pt x="113728" y="38091"/>
                </a:lnTo>
                <a:cubicBezTo>
                  <a:pt x="93775" y="46435"/>
                  <a:pt x="79083" y="58859"/>
                  <a:pt x="69651" y="75365"/>
                </a:cubicBezTo>
                <a:cubicBezTo>
                  <a:pt x="60219" y="91871"/>
                  <a:pt x="54959" y="115905"/>
                  <a:pt x="53871" y="147466"/>
                </a:cubicBezTo>
                <a:lnTo>
                  <a:pt x="105021" y="147466"/>
                </a:lnTo>
                <a:lnTo>
                  <a:pt x="105021" y="261194"/>
                </a:lnTo>
                <a:lnTo>
                  <a:pt x="0" y="261194"/>
                </a:lnTo>
                <a:lnTo>
                  <a:pt x="0" y="171408"/>
                </a:lnTo>
                <a:cubicBezTo>
                  <a:pt x="0" y="122797"/>
                  <a:pt x="5804" y="87609"/>
                  <a:pt x="17413" y="65843"/>
                </a:cubicBezTo>
                <a:cubicBezTo>
                  <a:pt x="32649" y="36821"/>
                  <a:pt x="56773" y="14874"/>
                  <a:pt x="89785" y="0"/>
                </a:cubicBezTo>
                <a:close/>
              </a:path>
            </a:pathLst>
          </a:custGeom>
          <a:solidFill>
            <a:srgbClr val="1ED0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/>
          </a:p>
        </p:txBody>
      </p:sp>
      <p:cxnSp>
        <p:nvCxnSpPr>
          <p:cNvPr id="14" name="Straight Connector 11">
            <a:extLst>
              <a:ext uri="{FF2B5EF4-FFF2-40B4-BE49-F238E27FC236}">
                <a16:creationId xmlns:a16="http://schemas.microsoft.com/office/drawing/2014/main" id="{08D5D525-B37D-47AF-8255-571ABD973F00}"/>
              </a:ext>
            </a:extLst>
          </p:cNvPr>
          <p:cNvCxnSpPr>
            <a:cxnSpLocks/>
          </p:cNvCxnSpPr>
          <p:nvPr/>
        </p:nvCxnSpPr>
        <p:spPr>
          <a:xfrm>
            <a:off x="4008582" y="1924858"/>
            <a:ext cx="4100945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2FF47A9-B883-47F9-9295-5191ED8C7EB0}"/>
              </a:ext>
            </a:extLst>
          </p:cNvPr>
          <p:cNvSpPr txBox="1"/>
          <p:nvPr/>
        </p:nvSpPr>
        <p:spPr>
          <a:xfrm>
            <a:off x="3245558" y="1199434"/>
            <a:ext cx="56079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램슨의</a:t>
            </a:r>
            <a:r>
              <a:rPr lang="ko-KR" altLang="en-US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ko-KR" altLang="en-US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가지 요소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D5A86C-1006-4C72-92F3-A16361F797A7}"/>
              </a:ext>
            </a:extLst>
          </p:cNvPr>
          <p:cNvSpPr txBox="1"/>
          <p:nvPr/>
        </p:nvSpPr>
        <p:spPr>
          <a:xfrm>
            <a:off x="842643" y="5342160"/>
            <a:ext cx="1041382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b="1" dirty="0"/>
              <a:t>인간 본성 </a:t>
            </a:r>
            <a:r>
              <a:rPr lang="en-US" altLang="ko-KR" sz="2500" b="1" dirty="0"/>
              <a:t>: </a:t>
            </a:r>
            <a:r>
              <a:rPr lang="ko-KR" altLang="en-US" sz="2500" dirty="0"/>
              <a:t>시스템이 </a:t>
            </a:r>
            <a:r>
              <a:rPr lang="en-US" altLang="ko-KR" sz="2500" dirty="0"/>
              <a:t>“</a:t>
            </a:r>
            <a:r>
              <a:rPr lang="ko-KR" altLang="en-US" sz="2500" b="1" dirty="0">
                <a:solidFill>
                  <a:srgbClr val="FF0000"/>
                </a:solidFill>
              </a:rPr>
              <a:t>교활한</a:t>
            </a:r>
            <a:r>
              <a:rPr lang="ko-KR" altLang="en-US" sz="2500" dirty="0"/>
              <a:t>“ 사용자로부터 생존할 수 있는가</a:t>
            </a:r>
            <a:r>
              <a:rPr lang="en-US" altLang="ko-KR" sz="2500" dirty="0"/>
              <a:t>? </a:t>
            </a:r>
            <a:endParaRPr lang="ko-KR" altLang="en-US" sz="2500" dirty="0"/>
          </a:p>
        </p:txBody>
      </p:sp>
    </p:spTree>
    <p:extLst>
      <p:ext uri="{BB962C8B-B14F-4D97-AF65-F5344CB8AC3E}">
        <p14:creationId xmlns:p14="http://schemas.microsoft.com/office/powerpoint/2010/main" val="279677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다이아몬드 11">
            <a:extLst>
              <a:ext uri="{FF2B5EF4-FFF2-40B4-BE49-F238E27FC236}">
                <a16:creationId xmlns:a16="http://schemas.microsoft.com/office/drawing/2014/main" id="{C6534B05-D2DF-4381-A2FD-21551B20B97D}"/>
              </a:ext>
            </a:extLst>
          </p:cNvPr>
          <p:cNvSpPr/>
          <p:nvPr/>
        </p:nvSpPr>
        <p:spPr>
          <a:xfrm>
            <a:off x="3444240" y="758810"/>
            <a:ext cx="5303520" cy="5303520"/>
          </a:xfrm>
          <a:prstGeom prst="diamon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다이아몬드 6">
            <a:extLst>
              <a:ext uri="{FF2B5EF4-FFF2-40B4-BE49-F238E27FC236}">
                <a16:creationId xmlns:a16="http://schemas.microsoft.com/office/drawing/2014/main" id="{D4D9D50C-19BB-4E97-B7B9-B680EC942F5C}"/>
              </a:ext>
            </a:extLst>
          </p:cNvPr>
          <p:cNvSpPr/>
          <p:nvPr/>
        </p:nvSpPr>
        <p:spPr>
          <a:xfrm>
            <a:off x="3538284" y="852854"/>
            <a:ext cx="5115432" cy="5115432"/>
          </a:xfrm>
          <a:prstGeom prst="diamond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216BA09-FC43-4E7C-8BC8-5D755EF55B29}"/>
              </a:ext>
            </a:extLst>
          </p:cNvPr>
          <p:cNvSpPr txBox="1"/>
          <p:nvPr/>
        </p:nvSpPr>
        <p:spPr>
          <a:xfrm>
            <a:off x="8747760" y="3025849"/>
            <a:ext cx="27872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  <a:latin typeface="Sandoll 네모니 01 Basic" panose="020B0600000101010101" pitchFamily="34" charset="-127"/>
                <a:ea typeface="Sandoll 네모니 01 Basic" panose="020B0600000101010101" pitchFamily="34" charset="-127"/>
              </a:rPr>
              <a:t>CIA</a:t>
            </a:r>
            <a:r>
              <a:rPr lang="ko-KR" altLang="en-US" sz="4000" b="1" dirty="0">
                <a:solidFill>
                  <a:schemeClr val="bg1"/>
                </a:solidFill>
                <a:latin typeface="Sandoll 네모니 01 Basic" panose="020B0600000101010101" pitchFamily="34" charset="-127"/>
                <a:ea typeface="Sandoll 네모니 01 Basic" panose="020B0600000101010101" pitchFamily="34" charset="-127"/>
              </a:rPr>
              <a:t>를 넘어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ADF977C-6BB9-4B4A-AFE9-8EA2679AB6D4}"/>
              </a:ext>
            </a:extLst>
          </p:cNvPr>
          <p:cNvSpPr txBox="1"/>
          <p:nvPr/>
        </p:nvSpPr>
        <p:spPr>
          <a:xfrm>
            <a:off x="8127543" y="4307879"/>
            <a:ext cx="384336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Sandoll 광화문" panose="020B0600000101010101" pitchFamily="34" charset="-127"/>
                <a:ea typeface="Sandoll 광화문" panose="020B0600000101010101" pitchFamily="34" charset="-127"/>
              </a:rPr>
              <a:t>무엇을 배울 것인가</a:t>
            </a:r>
            <a:r>
              <a:rPr lang="en-US" altLang="ko-KR" b="1" dirty="0">
                <a:solidFill>
                  <a:schemeClr val="bg1"/>
                </a:solidFill>
                <a:latin typeface="Sandoll 광화문" panose="020B0600000101010101" pitchFamily="34" charset="-127"/>
                <a:ea typeface="Sandoll 광화문" panose="020B0600000101010101" pitchFamily="34" charset="-127"/>
              </a:rPr>
              <a:t>?</a:t>
            </a:r>
            <a:endParaRPr lang="ko-KR" altLang="en-US" b="1" dirty="0">
              <a:solidFill>
                <a:schemeClr val="bg1"/>
              </a:solidFill>
              <a:latin typeface="Sandoll 광화문" panose="020B0600000101010101" pitchFamily="34" charset="-127"/>
              <a:ea typeface="Sandoll 광화문" panose="020B060000010101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9339E7E-E491-434A-A906-91D3E520FD58}"/>
              </a:ext>
            </a:extLst>
          </p:cNvPr>
          <p:cNvSpPr txBox="1"/>
          <p:nvPr/>
        </p:nvSpPr>
        <p:spPr>
          <a:xfrm>
            <a:off x="-49286" y="3025849"/>
            <a:ext cx="36926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rgbClr val="4472C4"/>
                </a:solidFill>
              </a:rPr>
              <a:t>CHAPTER 1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DDB46B00-3163-48D5-99D0-264ACC7BC79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9" y="5888300"/>
            <a:ext cx="608645" cy="947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609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>
            <a:cxnSpLocks/>
          </p:cNvCxnSpPr>
          <p:nvPr/>
        </p:nvCxnSpPr>
        <p:spPr>
          <a:xfrm>
            <a:off x="1295467" y="3232190"/>
            <a:ext cx="0" cy="366956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AutoShape 2">
            <a:extLst>
              <a:ext uri="{FF2B5EF4-FFF2-40B4-BE49-F238E27FC236}">
                <a16:creationId xmlns:a16="http://schemas.microsoft.com/office/drawing/2014/main" id="{4F2826FD-D1BC-4560-A0F6-05077E6615D8}"/>
              </a:ext>
            </a:extLst>
          </p:cNvPr>
          <p:cNvSpPr>
            <a:spLocks/>
          </p:cNvSpPr>
          <p:nvPr/>
        </p:nvSpPr>
        <p:spPr bwMode="auto">
          <a:xfrm>
            <a:off x="937441" y="2336950"/>
            <a:ext cx="716051" cy="774951"/>
          </a:xfrm>
          <a:custGeom>
            <a:avLst/>
            <a:gdLst/>
            <a:ahLst/>
            <a:cxnLst/>
            <a:rect l="0" t="0" r="r" b="b"/>
            <a:pathLst>
              <a:path w="21600" h="21251">
                <a:moveTo>
                  <a:pt x="0" y="7472"/>
                </a:moveTo>
                <a:cubicBezTo>
                  <a:pt x="0" y="6079"/>
                  <a:pt x="1085" y="4368"/>
                  <a:pt x="2412" y="3670"/>
                </a:cubicBezTo>
                <a:lnTo>
                  <a:pt x="8389" y="523"/>
                </a:lnTo>
                <a:cubicBezTo>
                  <a:pt x="9715" y="-175"/>
                  <a:pt x="11885" y="-175"/>
                  <a:pt x="13211" y="523"/>
                </a:cubicBezTo>
                <a:lnTo>
                  <a:pt x="19188" y="3670"/>
                </a:lnTo>
                <a:cubicBezTo>
                  <a:pt x="20515" y="4368"/>
                  <a:pt x="21600" y="6079"/>
                  <a:pt x="21600" y="7472"/>
                </a:cubicBezTo>
                <a:lnTo>
                  <a:pt x="21600" y="13778"/>
                </a:lnTo>
                <a:cubicBezTo>
                  <a:pt x="21600" y="15171"/>
                  <a:pt x="20515" y="16882"/>
                  <a:pt x="19188" y="17580"/>
                </a:cubicBezTo>
                <a:lnTo>
                  <a:pt x="13211" y="20727"/>
                </a:lnTo>
                <a:cubicBezTo>
                  <a:pt x="11885" y="21425"/>
                  <a:pt x="9715" y="21425"/>
                  <a:pt x="8389" y="20727"/>
                </a:cubicBezTo>
                <a:lnTo>
                  <a:pt x="2412" y="17580"/>
                </a:lnTo>
                <a:cubicBezTo>
                  <a:pt x="1085" y="16882"/>
                  <a:pt x="0" y="15171"/>
                  <a:pt x="0" y="13778"/>
                </a:cubicBezTo>
                <a:lnTo>
                  <a:pt x="0" y="7472"/>
                </a:lnTo>
                <a:close/>
                <a:moveTo>
                  <a:pt x="0" y="7472"/>
                </a:moveTo>
              </a:path>
            </a:pathLst>
          </a:custGeom>
          <a:solidFill>
            <a:srgbClr val="F4F4F4"/>
          </a:solidFill>
          <a:ln w="12700">
            <a:solidFill>
              <a:schemeClr val="tx1"/>
            </a:solidFill>
          </a:ln>
        </p:spPr>
        <p:txBody>
          <a:bodyPr lIns="0" tIns="0" rIns="0" bIns="0" anchor="ctr"/>
          <a:lstStyle/>
          <a:p>
            <a:pPr algn="ctr"/>
            <a:r>
              <a:rPr lang="en-US" altLang="ko-KR" sz="3333" b="1" dirty="0">
                <a:latin typeface="맑은 고딕" panose="020B0503020000020004" pitchFamily="50" charset="-127"/>
                <a:ea typeface="맑은 고딕" panose="020B0503020000020004" pitchFamily="50" charset="-127"/>
                <a:cs typeface="Titillium" charset="0"/>
              </a:rPr>
              <a:t>1</a:t>
            </a:r>
            <a:endParaRPr lang="en-US" sz="3333" b="1" dirty="0">
              <a:latin typeface="맑은 고딕" panose="020B0503020000020004" pitchFamily="50" charset="-127"/>
              <a:ea typeface="맑은 고딕" panose="020B0503020000020004" pitchFamily="50" charset="-127"/>
              <a:cs typeface="Titillium" charset="0"/>
            </a:endParaRPr>
          </a:p>
        </p:txBody>
      </p:sp>
      <p:sp>
        <p:nvSpPr>
          <p:cNvPr id="22" name="AutoShape 2">
            <a:extLst>
              <a:ext uri="{FF2B5EF4-FFF2-40B4-BE49-F238E27FC236}">
                <a16:creationId xmlns:a16="http://schemas.microsoft.com/office/drawing/2014/main" id="{8E825B96-5236-43B1-929F-AE97DE973215}"/>
              </a:ext>
            </a:extLst>
          </p:cNvPr>
          <p:cNvSpPr>
            <a:spLocks/>
          </p:cNvSpPr>
          <p:nvPr/>
        </p:nvSpPr>
        <p:spPr bwMode="auto">
          <a:xfrm>
            <a:off x="937441" y="4581129"/>
            <a:ext cx="716051" cy="774951"/>
          </a:xfrm>
          <a:custGeom>
            <a:avLst/>
            <a:gdLst/>
            <a:ahLst/>
            <a:cxnLst/>
            <a:rect l="0" t="0" r="r" b="b"/>
            <a:pathLst>
              <a:path w="21600" h="21251">
                <a:moveTo>
                  <a:pt x="0" y="7472"/>
                </a:moveTo>
                <a:cubicBezTo>
                  <a:pt x="0" y="6079"/>
                  <a:pt x="1085" y="4368"/>
                  <a:pt x="2412" y="3670"/>
                </a:cubicBezTo>
                <a:lnTo>
                  <a:pt x="8389" y="523"/>
                </a:lnTo>
                <a:cubicBezTo>
                  <a:pt x="9715" y="-175"/>
                  <a:pt x="11885" y="-175"/>
                  <a:pt x="13211" y="523"/>
                </a:cubicBezTo>
                <a:lnTo>
                  <a:pt x="19188" y="3670"/>
                </a:lnTo>
                <a:cubicBezTo>
                  <a:pt x="20515" y="4368"/>
                  <a:pt x="21600" y="6079"/>
                  <a:pt x="21600" y="7472"/>
                </a:cubicBezTo>
                <a:lnTo>
                  <a:pt x="21600" y="13778"/>
                </a:lnTo>
                <a:cubicBezTo>
                  <a:pt x="21600" y="15171"/>
                  <a:pt x="20515" y="16882"/>
                  <a:pt x="19188" y="17580"/>
                </a:cubicBezTo>
                <a:lnTo>
                  <a:pt x="13211" y="20727"/>
                </a:lnTo>
                <a:cubicBezTo>
                  <a:pt x="11885" y="21425"/>
                  <a:pt x="9715" y="21425"/>
                  <a:pt x="8389" y="20727"/>
                </a:cubicBezTo>
                <a:lnTo>
                  <a:pt x="2412" y="17580"/>
                </a:lnTo>
                <a:cubicBezTo>
                  <a:pt x="1085" y="16882"/>
                  <a:pt x="0" y="15171"/>
                  <a:pt x="0" y="13778"/>
                </a:cubicBezTo>
                <a:lnTo>
                  <a:pt x="0" y="7472"/>
                </a:lnTo>
                <a:close/>
                <a:moveTo>
                  <a:pt x="0" y="7472"/>
                </a:moveTo>
              </a:path>
            </a:pathLst>
          </a:custGeom>
          <a:solidFill>
            <a:srgbClr val="F4F4F4"/>
          </a:solidFill>
          <a:ln w="12700">
            <a:solidFill>
              <a:schemeClr val="tx1"/>
            </a:solidFill>
          </a:ln>
        </p:spPr>
        <p:txBody>
          <a:bodyPr lIns="0" tIns="0" rIns="0" bIns="0" anchor="ctr"/>
          <a:lstStyle/>
          <a:p>
            <a:pPr algn="ctr"/>
            <a:r>
              <a:rPr lang="en-US" altLang="ko-KR" sz="3333" b="1" dirty="0">
                <a:latin typeface="맑은 고딕" panose="020B0503020000020004" pitchFamily="50" charset="-127"/>
                <a:ea typeface="맑은 고딕" panose="020B0503020000020004" pitchFamily="50" charset="-127"/>
                <a:cs typeface="Titillium" charset="0"/>
              </a:rPr>
              <a:t>2</a:t>
            </a:r>
            <a:endParaRPr lang="en-US" sz="3333" b="1" dirty="0">
              <a:latin typeface="맑은 고딕" panose="020B0503020000020004" pitchFamily="50" charset="-127"/>
              <a:ea typeface="맑은 고딕" panose="020B0503020000020004" pitchFamily="50" charset="-127"/>
              <a:cs typeface="Titillium" charset="0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73C55A5B-58E2-4162-BB5C-4694369AC02F}"/>
              </a:ext>
            </a:extLst>
          </p:cNvPr>
          <p:cNvGrpSpPr/>
          <p:nvPr/>
        </p:nvGrpSpPr>
        <p:grpSpPr>
          <a:xfrm>
            <a:off x="2052707" y="955872"/>
            <a:ext cx="5760640" cy="720334"/>
            <a:chOff x="2052707" y="955872"/>
            <a:chExt cx="5760640" cy="720334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D20E7F5-F5AF-46BC-8B18-E78B1077304A}"/>
                </a:ext>
              </a:extLst>
            </p:cNvPr>
            <p:cNvSpPr txBox="1"/>
            <p:nvPr/>
          </p:nvSpPr>
          <p:spPr>
            <a:xfrm>
              <a:off x="2052707" y="955872"/>
              <a:ext cx="576064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Cryptography(</a:t>
              </a:r>
              <a:r>
                <a:rPr lang="ko-KR" altLang="en-US" sz="40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암호</a:t>
              </a:r>
              <a:r>
                <a:rPr lang="en-US" altLang="ko-KR" sz="40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)</a:t>
              </a:r>
              <a:endParaRPr lang="ko-KR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25" name="Straight Connector 8">
              <a:extLst>
                <a:ext uri="{FF2B5EF4-FFF2-40B4-BE49-F238E27FC236}">
                  <a16:creationId xmlns:a16="http://schemas.microsoft.com/office/drawing/2014/main" id="{D116007A-E5A8-4C95-90DA-C186A92B6207}"/>
                </a:ext>
              </a:extLst>
            </p:cNvPr>
            <p:cNvCxnSpPr>
              <a:cxnSpLocks/>
            </p:cNvCxnSpPr>
            <p:nvPr/>
          </p:nvCxnSpPr>
          <p:spPr>
            <a:xfrm>
              <a:off x="2148681" y="1676206"/>
              <a:ext cx="4531290" cy="0"/>
            </a:xfrm>
            <a:prstGeom prst="line">
              <a:avLst/>
            </a:prstGeom>
            <a:ln w="254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AutoShape 2">
            <a:extLst>
              <a:ext uri="{FF2B5EF4-FFF2-40B4-BE49-F238E27FC236}">
                <a16:creationId xmlns:a16="http://schemas.microsoft.com/office/drawing/2014/main" id="{925FE686-D14A-4487-93D4-37AF90BBFFE3}"/>
              </a:ext>
            </a:extLst>
          </p:cNvPr>
          <p:cNvSpPr>
            <a:spLocks/>
          </p:cNvSpPr>
          <p:nvPr/>
        </p:nvSpPr>
        <p:spPr bwMode="auto">
          <a:xfrm rot="10800000">
            <a:off x="826293" y="2216658"/>
            <a:ext cx="938347" cy="1015532"/>
          </a:xfrm>
          <a:custGeom>
            <a:avLst/>
            <a:gdLst/>
            <a:ahLst/>
            <a:cxnLst/>
            <a:rect l="0" t="0" r="r" b="b"/>
            <a:pathLst>
              <a:path w="21600" h="21251">
                <a:moveTo>
                  <a:pt x="0" y="7472"/>
                </a:moveTo>
                <a:cubicBezTo>
                  <a:pt x="0" y="6079"/>
                  <a:pt x="1085" y="4368"/>
                  <a:pt x="2412" y="3670"/>
                </a:cubicBezTo>
                <a:lnTo>
                  <a:pt x="8389" y="523"/>
                </a:lnTo>
                <a:cubicBezTo>
                  <a:pt x="9715" y="-175"/>
                  <a:pt x="11885" y="-175"/>
                  <a:pt x="13211" y="523"/>
                </a:cubicBezTo>
                <a:lnTo>
                  <a:pt x="19188" y="3670"/>
                </a:lnTo>
                <a:cubicBezTo>
                  <a:pt x="20515" y="4368"/>
                  <a:pt x="21600" y="6079"/>
                  <a:pt x="21600" y="7472"/>
                </a:cubicBezTo>
                <a:lnTo>
                  <a:pt x="21600" y="13778"/>
                </a:lnTo>
                <a:cubicBezTo>
                  <a:pt x="21600" y="15171"/>
                  <a:pt x="20515" y="16882"/>
                  <a:pt x="19188" y="17580"/>
                </a:cubicBezTo>
                <a:lnTo>
                  <a:pt x="13211" y="20727"/>
                </a:lnTo>
                <a:cubicBezTo>
                  <a:pt x="11885" y="21425"/>
                  <a:pt x="9715" y="21425"/>
                  <a:pt x="8389" y="20727"/>
                </a:cubicBezTo>
                <a:lnTo>
                  <a:pt x="2412" y="17580"/>
                </a:lnTo>
                <a:cubicBezTo>
                  <a:pt x="1085" y="16882"/>
                  <a:pt x="0" y="15171"/>
                  <a:pt x="0" y="13778"/>
                </a:cubicBezTo>
                <a:lnTo>
                  <a:pt x="0" y="7472"/>
                </a:lnTo>
                <a:close/>
                <a:moveTo>
                  <a:pt x="0" y="7472"/>
                </a:moveTo>
              </a:path>
            </a:pathLst>
          </a:custGeom>
          <a:noFill/>
          <a:ln w="12700">
            <a:solidFill>
              <a:schemeClr val="tx1"/>
            </a:solidFill>
          </a:ln>
        </p:spPr>
        <p:txBody>
          <a:bodyPr lIns="0" tIns="0" rIns="0" bIns="0" anchor="ctr"/>
          <a:lstStyle/>
          <a:p>
            <a:pPr algn="ctr"/>
            <a:endParaRPr lang="en-US" sz="1400" dirty="0">
              <a:latin typeface="맑은 고딕" panose="020B0503020000020004" pitchFamily="50" charset="-127"/>
              <a:ea typeface="맑은 고딕" panose="020B0503020000020004" pitchFamily="50" charset="-127"/>
              <a:cs typeface="Titillium" charset="0"/>
            </a:endParaRPr>
          </a:p>
        </p:txBody>
      </p:sp>
      <p:cxnSp>
        <p:nvCxnSpPr>
          <p:cNvPr id="13" name="Straight Connector 8">
            <a:extLst>
              <a:ext uri="{FF2B5EF4-FFF2-40B4-BE49-F238E27FC236}">
                <a16:creationId xmlns:a16="http://schemas.microsoft.com/office/drawing/2014/main" id="{927A16B6-1490-4B91-A561-34675A29DC38}"/>
              </a:ext>
            </a:extLst>
          </p:cNvPr>
          <p:cNvCxnSpPr>
            <a:cxnSpLocks/>
          </p:cNvCxnSpPr>
          <p:nvPr/>
        </p:nvCxnSpPr>
        <p:spPr>
          <a:xfrm>
            <a:off x="2054168" y="3061683"/>
            <a:ext cx="2176087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4B9C857-8CB2-46E5-8DD3-5DB13D555BF0}"/>
              </a:ext>
            </a:extLst>
          </p:cNvPr>
          <p:cNvSpPr txBox="1"/>
          <p:nvPr/>
        </p:nvSpPr>
        <p:spPr>
          <a:xfrm>
            <a:off x="1975447" y="4681344"/>
            <a:ext cx="4704524" cy="5744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3733" b="1" dirty="0">
                <a:latin typeface="맑은 고딕" panose="020B0503020000020004" pitchFamily="50" charset="-127"/>
              </a:rPr>
              <a:t>해시함수</a:t>
            </a:r>
            <a:endParaRPr lang="en-US" altLang="ko-KR" sz="3733" b="1" dirty="0">
              <a:latin typeface="맑은 고딕" panose="020B0503020000020004" pitchFamily="50" charset="-127"/>
            </a:endParaRPr>
          </a:p>
        </p:txBody>
      </p:sp>
      <p:cxnSp>
        <p:nvCxnSpPr>
          <p:cNvPr id="15" name="Straight Connector 8">
            <a:extLst>
              <a:ext uri="{FF2B5EF4-FFF2-40B4-BE49-F238E27FC236}">
                <a16:creationId xmlns:a16="http://schemas.microsoft.com/office/drawing/2014/main" id="{E82BF163-1536-4C17-9A3F-A68CB848B35E}"/>
              </a:ext>
            </a:extLst>
          </p:cNvPr>
          <p:cNvCxnSpPr>
            <a:cxnSpLocks/>
          </p:cNvCxnSpPr>
          <p:nvPr/>
        </p:nvCxnSpPr>
        <p:spPr>
          <a:xfrm flipV="1">
            <a:off x="2052707" y="5289480"/>
            <a:ext cx="1826566" cy="1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E26C77DE-6A13-482B-95A3-4787D305A768}"/>
              </a:ext>
            </a:extLst>
          </p:cNvPr>
          <p:cNvSpPr txBox="1"/>
          <p:nvPr/>
        </p:nvSpPr>
        <p:spPr>
          <a:xfrm>
            <a:off x="2007001" y="2374591"/>
            <a:ext cx="4704524" cy="5744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3733" b="1" dirty="0">
                <a:latin typeface="맑은 고딕" panose="020B0503020000020004" pitchFamily="50" charset="-127"/>
              </a:rPr>
              <a:t>고전암호</a:t>
            </a:r>
            <a:endParaRPr lang="en-US" altLang="ko-KR" sz="3733" b="1" dirty="0">
              <a:latin typeface="맑은 고딕" panose="020B0503020000020004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456D390-C931-4903-B2D7-4BA729725425}"/>
              </a:ext>
            </a:extLst>
          </p:cNvPr>
          <p:cNvSpPr txBox="1"/>
          <p:nvPr/>
        </p:nvSpPr>
        <p:spPr>
          <a:xfrm>
            <a:off x="1936069" y="3112607"/>
            <a:ext cx="53791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현대 암호체계에 적용되고 있는 근본 원칙  </a:t>
            </a:r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3C031CF-3B17-43B0-A9A0-1BAE5CE7C663}"/>
              </a:ext>
            </a:extLst>
          </p:cNvPr>
          <p:cNvSpPr txBox="1"/>
          <p:nvPr/>
        </p:nvSpPr>
        <p:spPr>
          <a:xfrm>
            <a:off x="1936501" y="5361159"/>
            <a:ext cx="64637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온라인 입찰이나 실제 사용되는 해시 함수 </a:t>
            </a:r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8556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6c957419-8780-44ad-abb0-da8f364097b5"/>
</p:tagLst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648</TotalTime>
  <Words>1756</Words>
  <Application>Microsoft Office PowerPoint</Application>
  <PresentationFormat>와이드스크린</PresentationFormat>
  <Paragraphs>1218</Paragraphs>
  <Slides>39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16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39</vt:i4>
      </vt:variant>
    </vt:vector>
  </HeadingPairs>
  <TitlesOfParts>
    <vt:vector size="56" baseType="lpstr">
      <vt:lpstr>Microsoft YaHei</vt:lpstr>
      <vt:lpstr>Sandoll 광화문</vt:lpstr>
      <vt:lpstr>Sandoll 네모니 01 Basic</vt:lpstr>
      <vt:lpstr>Titillium</vt:lpstr>
      <vt:lpstr>굴림</vt:lpstr>
      <vt:lpstr>맑은 고딕</vt:lpstr>
      <vt:lpstr>한컴산뜻돋움</vt:lpstr>
      <vt:lpstr>함초롬돋움 확장</vt:lpstr>
      <vt:lpstr>함초롬바탕 확장</vt:lpstr>
      <vt:lpstr>휴먼고딕</vt:lpstr>
      <vt:lpstr>Agency FB</vt:lpstr>
      <vt:lpstr>Andale Mono</vt:lpstr>
      <vt:lpstr>Arial</vt:lpstr>
      <vt:lpstr>Century Gothic</vt:lpstr>
      <vt:lpstr>Helvetica</vt:lpstr>
      <vt:lpstr>Wingdings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언동 김</dc:creator>
  <cp:lastModifiedBy>언동 김</cp:lastModifiedBy>
  <cp:revision>121</cp:revision>
  <dcterms:created xsi:type="dcterms:W3CDTF">2020-02-03T16:47:34Z</dcterms:created>
  <dcterms:modified xsi:type="dcterms:W3CDTF">2020-02-04T16:51:50Z</dcterms:modified>
</cp:coreProperties>
</file>